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1"/>
  </p:notesMasterIdLst>
  <p:sldIdLst>
    <p:sldId id="308" r:id="rId2"/>
    <p:sldId id="280" r:id="rId3"/>
    <p:sldId id="317" r:id="rId4"/>
    <p:sldId id="310" r:id="rId5"/>
    <p:sldId id="355" r:id="rId6"/>
    <p:sldId id="328" r:id="rId7"/>
    <p:sldId id="366" r:id="rId8"/>
    <p:sldId id="337" r:id="rId9"/>
    <p:sldId id="338" r:id="rId10"/>
    <p:sldId id="367" r:id="rId11"/>
    <p:sldId id="370" r:id="rId12"/>
    <p:sldId id="339" r:id="rId13"/>
    <p:sldId id="311" r:id="rId14"/>
    <p:sldId id="353" r:id="rId15"/>
    <p:sldId id="377" r:id="rId16"/>
    <p:sldId id="373" r:id="rId17"/>
    <p:sldId id="372" r:id="rId18"/>
    <p:sldId id="358" r:id="rId19"/>
    <p:sldId id="354" r:id="rId20"/>
    <p:sldId id="344" r:id="rId21"/>
    <p:sldId id="378" r:id="rId22"/>
    <p:sldId id="351" r:id="rId23"/>
    <p:sldId id="340" r:id="rId24"/>
    <p:sldId id="379" r:id="rId25"/>
    <p:sldId id="315" r:id="rId26"/>
    <p:sldId id="388" r:id="rId27"/>
    <p:sldId id="381" r:id="rId28"/>
    <p:sldId id="348" r:id="rId29"/>
    <p:sldId id="347" r:id="rId30"/>
    <p:sldId id="383" r:id="rId31"/>
    <p:sldId id="389" r:id="rId32"/>
    <p:sldId id="390" r:id="rId33"/>
    <p:sldId id="363" r:id="rId34"/>
    <p:sldId id="356" r:id="rId35"/>
    <p:sldId id="385" r:id="rId36"/>
    <p:sldId id="346" r:id="rId37"/>
    <p:sldId id="357" r:id="rId38"/>
    <p:sldId id="320" r:id="rId39"/>
    <p:sldId id="325" r:id="rId40"/>
    <p:sldId id="386" r:id="rId41"/>
    <p:sldId id="335" r:id="rId42"/>
    <p:sldId id="364" r:id="rId43"/>
    <p:sldId id="365" r:id="rId44"/>
    <p:sldId id="391" r:id="rId45"/>
    <p:sldId id="392" r:id="rId46"/>
    <p:sldId id="361" r:id="rId47"/>
    <p:sldId id="393" r:id="rId48"/>
    <p:sldId id="387" r:id="rId49"/>
    <p:sldId id="267" r:id="rId50"/>
  </p:sldIdLst>
  <p:sldSz cx="9144000" cy="5143500" type="screen16x9"/>
  <p:notesSz cx="6858000" cy="9144000"/>
  <p:embeddedFontLst>
    <p:embeddedFont>
      <p:font typeface="Bebas Neue" panose="020B0604020202020204" charset="0"/>
      <p:regular r:id="rId52"/>
    </p:embeddedFont>
    <p:embeddedFont>
      <p:font typeface="Montserrat" panose="020B0604020202020204" charset="0"/>
      <p:regular r:id="rId53"/>
      <p:bold r:id="rId54"/>
      <p:italic r:id="rId55"/>
      <p:boldItalic r:id="rId56"/>
    </p:embeddedFont>
    <p:embeddedFont>
      <p:font typeface="PT Sans" panose="020B0604020202020204" charset="0"/>
      <p:regular r:id="rId57"/>
      <p:bold r:id="rId58"/>
      <p:italic r:id="rId59"/>
      <p:boldItalic r:id="rId60"/>
    </p:embeddedFont>
    <p:embeddedFont>
      <p:font typeface="Open Sans" panose="020B0604020202020204" charset="0"/>
      <p:regular r:id="rId61"/>
      <p:bold r:id="rId62"/>
      <p:italic r:id="rId63"/>
      <p:boldItalic r:id="rId64"/>
    </p:embeddedFont>
    <p:embeddedFont>
      <p:font typeface="DM Sans" panose="020B0604020202020204" charset="0"/>
      <p:regular r:id="rId65"/>
      <p:bold r:id="rId66"/>
      <p:italic r:id="rId67"/>
      <p:boldItalic r:id="rId68"/>
    </p:embeddedFont>
    <p:embeddedFont>
      <p:font typeface="Inter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Đại Tín" initials="TĐT" lastIdx="1" clrIdx="0">
    <p:extLst>
      <p:ext uri="{19B8F6BF-5375-455C-9EA6-DF929625EA0E}">
        <p15:presenceInfo xmlns:p15="http://schemas.microsoft.com/office/powerpoint/2012/main" userId="S::106220272@sv1.dut.udn.vn::41f34b6d-25a9-4efc-b586-e178ba7791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47154D-D623-46D9-ACA6-A8DB5895AECE}">
  <a:tblStyle styleId="{3047154D-D623-46D9-ACA6-A8DB5895A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364" autoAdjust="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44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8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272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95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9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96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4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18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0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93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392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319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43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83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13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66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9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32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0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6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94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213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26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02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936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732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48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6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549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752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01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365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58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369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61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1481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702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126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188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6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921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150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39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343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4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2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9" name="Google Shape;89;p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49" name="Google Shape;249;p2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2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51" name="Google Shape;251;p2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2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2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2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3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4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5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6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708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1" r:id="rId5"/>
    <p:sldLayoutId id="2147483663" r:id="rId6"/>
    <p:sldLayoutId id="2147483674" r:id="rId7"/>
    <p:sldLayoutId id="2147483675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909485" y="736035"/>
            <a:ext cx="4530600" cy="1473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1" dirty="0"/>
              <a:t/>
            </a:r>
            <a:br>
              <a:rPr lang="en-US" sz="4800" b="0" i="1" dirty="0"/>
            </a:br>
            <a:r>
              <a:rPr lang="en-US" sz="4800" i="1" dirty="0"/>
              <a:t>QUẢN LÝ KHO HÀNG</a:t>
            </a:r>
            <a:endParaRPr sz="4800" i="1" dirty="0"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2909252" y="2753862"/>
            <a:ext cx="5600774" cy="436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Giảng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viên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hướng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dẫn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:      	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TS.Nguyễn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Duy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Nhật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Viễn</a:t>
            </a:r>
            <a:endParaRPr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352999" y="1021596"/>
            <a:ext cx="2699483" cy="3483171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836A81-A023-43ED-B53A-C777FC2DE77A}"/>
              </a:ext>
            </a:extLst>
          </p:cNvPr>
          <p:cNvSpPr txBox="1"/>
          <p:nvPr/>
        </p:nvSpPr>
        <p:spPr>
          <a:xfrm>
            <a:off x="2900425" y="3451410"/>
            <a:ext cx="61036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Lớp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HP		:	22N44A</a:t>
            </a:r>
          </a:p>
          <a:p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Lớp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SH		: 	22KTMT2</a:t>
            </a:r>
          </a:p>
          <a:p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Sinh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viên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thực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hiện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:	Lê Thanh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Trà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– MSSV:106220273</a:t>
            </a:r>
          </a:p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		          	Trần Đại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Tín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vi-VN" sz="15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smtClean="0">
                <a:solidFill>
                  <a:schemeClr val="accent3">
                    <a:lumMod val="75000"/>
                  </a:schemeClr>
                </a:solidFill>
              </a:rPr>
              <a:t>– 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MSSV:106220272</a:t>
            </a:r>
          </a:p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032395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C32429-CD7C-4068-B0D2-D392962BC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77675"/>
              </p:ext>
            </p:extLst>
          </p:nvPr>
        </p:nvGraphicFramePr>
        <p:xfrm>
          <a:off x="1764631" y="3093383"/>
          <a:ext cx="2300100" cy="405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00100">
                  <a:extLst>
                    <a:ext uri="{9D8B030D-6E8A-4147-A177-3AD203B41FA5}">
                      <a16:colId xmlns:a16="http://schemas.microsoft.com/office/drawing/2014/main" val="1439858669"/>
                    </a:ext>
                  </a:extLst>
                </a:gridCol>
              </a:tblGrid>
              <a:tr h="4052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thucpham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83555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548EA5-A857-4886-9C8D-83D93759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54869"/>
              </p:ext>
            </p:extLst>
          </p:nvPr>
        </p:nvGraphicFramePr>
        <p:xfrm>
          <a:off x="5430572" y="3084285"/>
          <a:ext cx="2453990" cy="403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3990">
                  <a:extLst>
                    <a:ext uri="{9D8B030D-6E8A-4147-A177-3AD203B41FA5}">
                      <a16:colId xmlns:a16="http://schemas.microsoft.com/office/drawing/2014/main" val="8084590"/>
                    </a:ext>
                  </a:extLst>
                </a:gridCol>
              </a:tblGrid>
              <a:tr h="4031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hangtieudung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52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8E6F6E6-25CB-4630-86C6-22BA0F5D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34849"/>
              </p:ext>
            </p:extLst>
          </p:nvPr>
        </p:nvGraphicFramePr>
        <p:xfrm>
          <a:off x="3392359" y="1577697"/>
          <a:ext cx="2718265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18265">
                  <a:extLst>
                    <a:ext uri="{9D8B030D-6E8A-4147-A177-3AD203B41FA5}">
                      <a16:colId xmlns:a16="http://schemas.microsoft.com/office/drawing/2014/main" val="1666850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thongtin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2163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67BE6-42DD-4C59-9F04-33EB3941D50D}"/>
              </a:ext>
            </a:extLst>
          </p:cNvPr>
          <p:cNvCxnSpPr>
            <a:cxnSpLocks/>
          </p:cNvCxnSpPr>
          <p:nvPr/>
        </p:nvCxnSpPr>
        <p:spPr>
          <a:xfrm flipV="1">
            <a:off x="2914681" y="1971487"/>
            <a:ext cx="1513416" cy="10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A9089-438F-418C-AC30-FC0B4F78E7E6}"/>
              </a:ext>
            </a:extLst>
          </p:cNvPr>
          <p:cNvCxnSpPr>
            <a:cxnSpLocks/>
          </p:cNvCxnSpPr>
          <p:nvPr/>
        </p:nvCxnSpPr>
        <p:spPr>
          <a:xfrm flipH="1" flipV="1">
            <a:off x="5066661" y="1971486"/>
            <a:ext cx="1685240" cy="10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F395E9-A05D-436B-BCCE-BCE006CBD193}"/>
              </a:ext>
            </a:extLst>
          </p:cNvPr>
          <p:cNvSpPr txBox="1"/>
          <p:nvPr/>
        </p:nvSpPr>
        <p:spPr>
          <a:xfrm>
            <a:off x="2765847" y="3978029"/>
            <a:ext cx="397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lớp</a:t>
            </a:r>
            <a:r>
              <a:rPr lang="en-US" dirty="0"/>
              <a:t> con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348341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C32429-CD7C-4068-B0D2-D392962BC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87908"/>
              </p:ext>
            </p:extLst>
          </p:nvPr>
        </p:nvGraphicFramePr>
        <p:xfrm>
          <a:off x="1044648" y="1472088"/>
          <a:ext cx="2300100" cy="405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00100">
                  <a:extLst>
                    <a:ext uri="{9D8B030D-6E8A-4147-A177-3AD203B41FA5}">
                      <a16:colId xmlns:a16="http://schemas.microsoft.com/office/drawing/2014/main" val="1439858669"/>
                    </a:ext>
                  </a:extLst>
                </a:gridCol>
              </a:tblGrid>
              <a:tr h="4052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thucpham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83555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548EA5-A857-4886-9C8D-83D93759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18584"/>
              </p:ext>
            </p:extLst>
          </p:nvPr>
        </p:nvGraphicFramePr>
        <p:xfrm>
          <a:off x="5899805" y="4204991"/>
          <a:ext cx="2453990" cy="403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3990">
                  <a:extLst>
                    <a:ext uri="{9D8B030D-6E8A-4147-A177-3AD203B41FA5}">
                      <a16:colId xmlns:a16="http://schemas.microsoft.com/office/drawing/2014/main" val="8084590"/>
                    </a:ext>
                  </a:extLst>
                </a:gridCol>
              </a:tblGrid>
              <a:tr h="4031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hangtieudung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52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8E6F6E6-25CB-4630-86C6-22BA0F5D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48248"/>
              </p:ext>
            </p:extLst>
          </p:nvPr>
        </p:nvGraphicFramePr>
        <p:xfrm>
          <a:off x="9360022" y="2085645"/>
          <a:ext cx="2718265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18265">
                  <a:extLst>
                    <a:ext uri="{9D8B030D-6E8A-4147-A177-3AD203B41FA5}">
                      <a16:colId xmlns:a16="http://schemas.microsoft.com/office/drawing/2014/main" val="1666850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</a:t>
                      </a:r>
                      <a:r>
                        <a:rPr lang="en-US" sz="1800" dirty="0" err="1"/>
                        <a:t>thongtin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2163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67BE6-42DD-4C59-9F04-33EB3941D50D}"/>
              </a:ext>
            </a:extLst>
          </p:cNvPr>
          <p:cNvCxnSpPr>
            <a:cxnSpLocks/>
          </p:cNvCxnSpPr>
          <p:nvPr/>
        </p:nvCxnSpPr>
        <p:spPr>
          <a:xfrm flipV="1">
            <a:off x="9537168" y="1959396"/>
            <a:ext cx="1513416" cy="10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A9089-438F-418C-AC30-FC0B4F78E7E6}"/>
              </a:ext>
            </a:extLst>
          </p:cNvPr>
          <p:cNvCxnSpPr>
            <a:cxnSpLocks/>
          </p:cNvCxnSpPr>
          <p:nvPr/>
        </p:nvCxnSpPr>
        <p:spPr>
          <a:xfrm flipH="1" flipV="1">
            <a:off x="9879196" y="2271065"/>
            <a:ext cx="1685240" cy="10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F395E9-A05D-436B-BCCE-BCE006CBD193}"/>
              </a:ext>
            </a:extLst>
          </p:cNvPr>
          <p:cNvSpPr txBox="1"/>
          <p:nvPr/>
        </p:nvSpPr>
        <p:spPr>
          <a:xfrm>
            <a:off x="9201022" y="4612855"/>
            <a:ext cx="397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dung </a:t>
            </a:r>
            <a:r>
              <a:rPr lang="en-US" dirty="0" err="1"/>
              <a:t>là</a:t>
            </a:r>
            <a:r>
              <a:rPr lang="en-US" dirty="0"/>
              <a:t> 2 class con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0E05-7BA1-4BC0-8672-0DA179B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5" y="2204145"/>
            <a:ext cx="2636748" cy="2408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438A8-4F20-4232-A76D-5B7BC4E17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078" y="1399421"/>
            <a:ext cx="2827265" cy="2408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8051C-A086-4846-9FD5-0B236E145D3B}"/>
              </a:ext>
            </a:extLst>
          </p:cNvPr>
          <p:cNvSpPr txBox="1"/>
          <p:nvPr/>
        </p:nvSpPr>
        <p:spPr>
          <a:xfrm>
            <a:off x="3822294" y="2881149"/>
            <a:ext cx="140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1095777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250" y="1785478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121211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3712" y="2967088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521228" y="334818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71" y="174602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550" y="117532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5965397" y="3051446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Menu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22950" y="244444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524275" y="2444448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2444448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7126925" y="2444448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stCxn id="2592" idx="6"/>
            <a:endCxn id="2593" idx="2"/>
          </p:cNvCxnSpPr>
          <p:nvPr/>
        </p:nvCxnSpPr>
        <p:spPr>
          <a:xfrm>
            <a:off x="201695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stCxn id="2593" idx="6"/>
            <a:endCxn id="2594" idx="2"/>
          </p:cNvCxnSpPr>
          <p:nvPr/>
        </p:nvCxnSpPr>
        <p:spPr>
          <a:xfrm>
            <a:off x="3818275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stCxn id="2594" idx="6"/>
            <a:endCxn id="2595" idx="2"/>
          </p:cNvCxnSpPr>
          <p:nvPr/>
        </p:nvCxnSpPr>
        <p:spPr>
          <a:xfrm>
            <a:off x="561960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stCxn id="2592" idx="0"/>
          </p:cNvCxnSpPr>
          <p:nvPr/>
        </p:nvCxnSpPr>
        <p:spPr>
          <a:xfrm flipV="1">
            <a:off x="1869950" y="2207126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stCxn id="2593" idx="4"/>
            <a:endCxn id="2586" idx="0"/>
          </p:cNvCxnSpPr>
          <p:nvPr/>
        </p:nvCxnSpPr>
        <p:spPr>
          <a:xfrm>
            <a:off x="3671275" y="2738448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stCxn id="2594" idx="0"/>
            <a:endCxn id="2588" idx="2"/>
          </p:cNvCxnSpPr>
          <p:nvPr/>
        </p:nvCxnSpPr>
        <p:spPr>
          <a:xfrm rot="10800000">
            <a:off x="5472600" y="2207148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stCxn id="2595" idx="4"/>
          </p:cNvCxnSpPr>
          <p:nvPr/>
        </p:nvCxnSpPr>
        <p:spPr>
          <a:xfrm>
            <a:off x="7273925" y="2738448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538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466663" y="125751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6DC24C-C600-4327-9B8E-611EF14CE31E}"/>
              </a:ext>
            </a:extLst>
          </p:cNvPr>
          <p:cNvSpPr txBox="1"/>
          <p:nvPr/>
        </p:nvSpPr>
        <p:spPr>
          <a:xfrm>
            <a:off x="626946" y="1718611"/>
            <a:ext cx="2525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Lồng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class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tượng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, </a:t>
            </a:r>
            <a:r>
              <a:rPr lang="en-US" sz="1600" dirty="0" err="1" smtClean="0"/>
              <a:t>xuất</a:t>
            </a:r>
            <a:r>
              <a:rPr lang="vi-VN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phương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 smtClean="0"/>
              <a:t>hàng</a:t>
            </a:r>
            <a:r>
              <a:rPr lang="vi-VN" sz="1600" dirty="0" smtClean="0"/>
              <a:t> và </a:t>
            </a:r>
            <a:r>
              <a:rPr lang="vi-VN" sz="1600" dirty="0"/>
              <a:t>tính số lượng</a:t>
            </a:r>
            <a:r>
              <a:rPr lang="en-US" sz="1600" dirty="0"/>
              <a:t> </a:t>
            </a:r>
            <a:r>
              <a:rPr lang="en-US" sz="1600" dirty="0" err="1"/>
              <a:t>tồn</a:t>
            </a:r>
            <a:r>
              <a:rPr lang="en-US" sz="1600" dirty="0"/>
              <a:t> </a:t>
            </a:r>
            <a:r>
              <a:rPr lang="en-US" sz="1600" dirty="0" err="1"/>
              <a:t>kho</a:t>
            </a:r>
            <a:r>
              <a:rPr lang="en-US" sz="1600" dirty="0"/>
              <a:t>.</a:t>
            </a:r>
            <a:endParaRPr lang="vi-VN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Đọc</a:t>
            </a:r>
            <a:r>
              <a:rPr lang="en-US" sz="1600" dirty="0"/>
              <a:t> – </a:t>
            </a:r>
            <a:r>
              <a:rPr lang="en-US" sz="1600" dirty="0" err="1"/>
              <a:t>ghi</a:t>
            </a:r>
            <a:r>
              <a:rPr lang="en-US" sz="1600" dirty="0"/>
              <a:t> file.</a:t>
            </a:r>
          </a:p>
        </p:txBody>
      </p:sp>
      <p:grpSp>
        <p:nvGrpSpPr>
          <p:cNvPr id="40" name="Google Shape;9764;p77">
            <a:extLst>
              <a:ext uri="{FF2B5EF4-FFF2-40B4-BE49-F238E27FC236}">
                <a16:creationId xmlns:a16="http://schemas.microsoft.com/office/drawing/2014/main" id="{F93B040B-16B7-4746-BFB4-89D386BC4F98}"/>
              </a:ext>
            </a:extLst>
          </p:cNvPr>
          <p:cNvGrpSpPr/>
          <p:nvPr/>
        </p:nvGrpSpPr>
        <p:grpSpPr>
          <a:xfrm>
            <a:off x="8256163" y="4255889"/>
            <a:ext cx="613205" cy="601571"/>
            <a:chOff x="3508654" y="3811781"/>
            <a:chExt cx="363876" cy="364007"/>
          </a:xfrm>
        </p:grpSpPr>
        <p:sp>
          <p:nvSpPr>
            <p:cNvPr id="41" name="Google Shape;9765;p77">
              <a:extLst>
                <a:ext uri="{FF2B5EF4-FFF2-40B4-BE49-F238E27FC236}">
                  <a16:creationId xmlns:a16="http://schemas.microsoft.com/office/drawing/2014/main" id="{53FE772C-0EA2-4178-B157-1800A2118B07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66;p77">
              <a:extLst>
                <a:ext uri="{FF2B5EF4-FFF2-40B4-BE49-F238E27FC236}">
                  <a16:creationId xmlns:a16="http://schemas.microsoft.com/office/drawing/2014/main" id="{9740AD33-B7AC-469F-B45A-26D921D501CC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67;p77">
              <a:extLst>
                <a:ext uri="{FF2B5EF4-FFF2-40B4-BE49-F238E27FC236}">
                  <a16:creationId xmlns:a16="http://schemas.microsoft.com/office/drawing/2014/main" id="{1FE0BC39-4C70-43FE-ADE9-F1D02C341A7D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68;p77">
              <a:extLst>
                <a:ext uri="{FF2B5EF4-FFF2-40B4-BE49-F238E27FC236}">
                  <a16:creationId xmlns:a16="http://schemas.microsoft.com/office/drawing/2014/main" id="{3B3E2DF2-CA1F-4CFA-854B-4FF1002198C6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69;p77">
              <a:extLst>
                <a:ext uri="{FF2B5EF4-FFF2-40B4-BE49-F238E27FC236}">
                  <a16:creationId xmlns:a16="http://schemas.microsoft.com/office/drawing/2014/main" id="{6C8B429D-E0C4-4108-A70C-AC80AF000B4C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70;p77">
              <a:extLst>
                <a:ext uri="{FF2B5EF4-FFF2-40B4-BE49-F238E27FC236}">
                  <a16:creationId xmlns:a16="http://schemas.microsoft.com/office/drawing/2014/main" id="{2C9916E0-6F29-41AD-9221-8BE1856F10D4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71;p77">
              <a:extLst>
                <a:ext uri="{FF2B5EF4-FFF2-40B4-BE49-F238E27FC236}">
                  <a16:creationId xmlns:a16="http://schemas.microsoft.com/office/drawing/2014/main" id="{F4E00FAC-878C-4FED-9140-2563E3CECCAF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72;p77">
              <a:extLst>
                <a:ext uri="{FF2B5EF4-FFF2-40B4-BE49-F238E27FC236}">
                  <a16:creationId xmlns:a16="http://schemas.microsoft.com/office/drawing/2014/main" id="{CFAE989E-1008-45C0-94F2-4E32B7D718EC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73;p77">
              <a:extLst>
                <a:ext uri="{FF2B5EF4-FFF2-40B4-BE49-F238E27FC236}">
                  <a16:creationId xmlns:a16="http://schemas.microsoft.com/office/drawing/2014/main" id="{14062F07-42CB-4168-9F4F-D54608AB1543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74;p77">
              <a:extLst>
                <a:ext uri="{FF2B5EF4-FFF2-40B4-BE49-F238E27FC236}">
                  <a16:creationId xmlns:a16="http://schemas.microsoft.com/office/drawing/2014/main" id="{093D8F9D-5C9E-4032-A7C2-C4E4A37EB7EB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75;p77">
              <a:extLst>
                <a:ext uri="{FF2B5EF4-FFF2-40B4-BE49-F238E27FC236}">
                  <a16:creationId xmlns:a16="http://schemas.microsoft.com/office/drawing/2014/main" id="{60BB3A6A-2488-4974-B6E7-73A0394A8CC0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76;p77">
              <a:extLst>
                <a:ext uri="{FF2B5EF4-FFF2-40B4-BE49-F238E27FC236}">
                  <a16:creationId xmlns:a16="http://schemas.microsoft.com/office/drawing/2014/main" id="{F47DADCF-9328-41A9-992C-E38A64CC1D04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77;p77">
              <a:extLst>
                <a:ext uri="{FF2B5EF4-FFF2-40B4-BE49-F238E27FC236}">
                  <a16:creationId xmlns:a16="http://schemas.microsoft.com/office/drawing/2014/main" id="{53C0D577-BF53-487F-8A86-E3293297DEE1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78;p77">
              <a:extLst>
                <a:ext uri="{FF2B5EF4-FFF2-40B4-BE49-F238E27FC236}">
                  <a16:creationId xmlns:a16="http://schemas.microsoft.com/office/drawing/2014/main" id="{E240ADB9-87B4-49CF-A81E-7DA91305FEF6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8" y="875169"/>
            <a:ext cx="4737722" cy="33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01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04E98F-0D0C-465C-BD9B-8550A5DBD4EB}"/>
              </a:ext>
            </a:extLst>
          </p:cNvPr>
          <p:cNvSpPr txBox="1"/>
          <p:nvPr/>
        </p:nvSpPr>
        <p:spPr>
          <a:xfrm>
            <a:off x="731080" y="1830215"/>
            <a:ext cx="34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/>
              <a:t>Hàm</a:t>
            </a:r>
            <a:r>
              <a:rPr lang="en-US" sz="1800" u="sng" dirty="0"/>
              <a:t> </a:t>
            </a:r>
            <a:r>
              <a:rPr lang="en-US" sz="1800" u="sng" dirty="0" err="1"/>
              <a:t>ghi</a:t>
            </a:r>
            <a:r>
              <a:rPr lang="en-US" sz="1800" u="sng" dirty="0"/>
              <a:t> </a:t>
            </a:r>
            <a:r>
              <a:rPr lang="en-US" sz="1800" u="sng" dirty="0" err="1"/>
              <a:t>lại</a:t>
            </a:r>
            <a:r>
              <a:rPr lang="en-US" sz="1800" u="sng" dirty="0"/>
              <a:t> </a:t>
            </a:r>
            <a:r>
              <a:rPr lang="en-US" sz="1800" u="sng" dirty="0" err="1"/>
              <a:t>thời</a:t>
            </a:r>
            <a:r>
              <a:rPr lang="en-US" sz="1800" u="sng" dirty="0"/>
              <a:t> </a:t>
            </a:r>
            <a:r>
              <a:rPr lang="en-US" sz="1800" u="sng" dirty="0" err="1"/>
              <a:t>gian</a:t>
            </a:r>
            <a:r>
              <a:rPr lang="en-US" sz="1800" u="sng" dirty="0"/>
              <a:t> </a:t>
            </a:r>
            <a:r>
              <a:rPr lang="en-US" sz="1800" u="sng" dirty="0" err="1"/>
              <a:t>nhập</a:t>
            </a:r>
            <a:r>
              <a:rPr lang="en-US" sz="1800" u="sng" dirty="0"/>
              <a:t> </a:t>
            </a:r>
            <a:r>
              <a:rPr lang="en-US" sz="1800" u="sng" dirty="0" err="1"/>
              <a:t>hàng</a:t>
            </a:r>
            <a:endParaRPr lang="en-US" sz="18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B28C6-3BEB-4A29-961A-116B25D5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14" y="683313"/>
            <a:ext cx="3882035" cy="4109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429D1-628D-4038-9D6C-F56A144AC3A6}"/>
              </a:ext>
            </a:extLst>
          </p:cNvPr>
          <p:cNvSpPr txBox="1"/>
          <p:nvPr/>
        </p:nvSpPr>
        <p:spPr>
          <a:xfrm>
            <a:off x="778597" y="2828858"/>
            <a:ext cx="334943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/>
              <a:t>Gọi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/</a:t>
            </a:r>
            <a:r>
              <a:rPr lang="en-US" sz="1600" dirty="0" err="1"/>
              <a:t>tháng</a:t>
            </a:r>
            <a:r>
              <a:rPr lang="en-US" sz="1600" dirty="0"/>
              <a:t>/</a:t>
            </a:r>
            <a:r>
              <a:rPr lang="en-US" sz="1600" dirty="0" err="1"/>
              <a:t>năm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135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04E98F-0D0C-465C-BD9B-8550A5DBD4EB}"/>
              </a:ext>
            </a:extLst>
          </p:cNvPr>
          <p:cNvSpPr txBox="1"/>
          <p:nvPr/>
        </p:nvSpPr>
        <p:spPr>
          <a:xfrm>
            <a:off x="587451" y="5276589"/>
            <a:ext cx="34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B28C6-3BEB-4A29-961A-116B25D5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14" y="683313"/>
            <a:ext cx="3882035" cy="4109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429D1-628D-4038-9D6C-F56A144AC3A6}"/>
              </a:ext>
            </a:extLst>
          </p:cNvPr>
          <p:cNvSpPr txBox="1"/>
          <p:nvPr/>
        </p:nvSpPr>
        <p:spPr>
          <a:xfrm>
            <a:off x="801347" y="1459672"/>
            <a:ext cx="3374202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/>
              <a:t>Gọi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/</a:t>
            </a:r>
            <a:r>
              <a:rPr lang="en-US" sz="1600" dirty="0" err="1"/>
              <a:t>tháng</a:t>
            </a:r>
            <a:r>
              <a:rPr lang="en-US" sz="1600" dirty="0"/>
              <a:t>/</a:t>
            </a:r>
            <a:r>
              <a:rPr lang="en-US" sz="1600" dirty="0" err="1"/>
              <a:t>năm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6E8D0-ACC4-4181-A798-D7540FDA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27" y="3001674"/>
            <a:ext cx="3299746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1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04E98F-0D0C-465C-BD9B-8550A5DBD4EB}"/>
              </a:ext>
            </a:extLst>
          </p:cNvPr>
          <p:cNvSpPr txBox="1"/>
          <p:nvPr/>
        </p:nvSpPr>
        <p:spPr>
          <a:xfrm>
            <a:off x="587451" y="5276589"/>
            <a:ext cx="34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B28C6-3BEB-4A29-961A-116B25D5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14" y="5353789"/>
            <a:ext cx="3882035" cy="942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429D1-628D-4038-9D6C-F56A144AC3A6}"/>
              </a:ext>
            </a:extLst>
          </p:cNvPr>
          <p:cNvSpPr txBox="1"/>
          <p:nvPr/>
        </p:nvSpPr>
        <p:spPr>
          <a:xfrm flipV="1">
            <a:off x="9319128" y="3251606"/>
            <a:ext cx="1002362" cy="632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/>
              <a:t>Gọi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/</a:t>
            </a:r>
            <a:r>
              <a:rPr lang="en-US" sz="1600" dirty="0" err="1"/>
              <a:t>tháng</a:t>
            </a:r>
            <a:r>
              <a:rPr lang="en-US" sz="1600" dirty="0"/>
              <a:t>/</a:t>
            </a:r>
            <a:r>
              <a:rPr lang="en-US" sz="1600" dirty="0" err="1"/>
              <a:t>năm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6E8D0-ACC4-4181-A798-D7540FDA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9" y="5475325"/>
            <a:ext cx="3299746" cy="14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23A26-2E40-41AC-853B-3B619D7E1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23" y="1365683"/>
            <a:ext cx="2962427" cy="2772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307DA-9CE7-49AC-B997-11C0566F2222}"/>
              </a:ext>
            </a:extLst>
          </p:cNvPr>
          <p:cNvSpPr txBox="1"/>
          <p:nvPr/>
        </p:nvSpPr>
        <p:spPr>
          <a:xfrm>
            <a:off x="864212" y="4202013"/>
            <a:ext cx="301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Hàm</a:t>
            </a:r>
            <a:r>
              <a:rPr lang="en-US" u="sng" dirty="0"/>
              <a:t> </a:t>
            </a:r>
            <a:r>
              <a:rPr lang="en-US" u="sng" dirty="0" err="1"/>
              <a:t>nhập</a:t>
            </a:r>
            <a:r>
              <a:rPr lang="en-US" u="sng" dirty="0"/>
              <a:t> </a:t>
            </a:r>
            <a:r>
              <a:rPr lang="en-US" u="sng" dirty="0" err="1"/>
              <a:t>số</a:t>
            </a:r>
            <a:r>
              <a:rPr lang="en-US" u="sng" dirty="0"/>
              <a:t> </a:t>
            </a:r>
            <a:r>
              <a:rPr lang="en-US" u="sng" dirty="0" err="1"/>
              <a:t>lượng</a:t>
            </a:r>
            <a:r>
              <a:rPr lang="en-US" u="sng" dirty="0"/>
              <a:t> </a:t>
            </a:r>
            <a:r>
              <a:rPr lang="en-US" u="sng" dirty="0" err="1"/>
              <a:t>đã</a:t>
            </a:r>
            <a:r>
              <a:rPr lang="en-US" u="sng" dirty="0"/>
              <a:t> </a:t>
            </a:r>
            <a:r>
              <a:rPr lang="en-US" u="sng" dirty="0" err="1"/>
              <a:t>bán</a:t>
            </a:r>
            <a:r>
              <a:rPr lang="en-US" u="sng" dirty="0"/>
              <a:t> </a:t>
            </a:r>
            <a:r>
              <a:rPr lang="en-US" u="sng" dirty="0" err="1"/>
              <a:t>và</a:t>
            </a:r>
            <a:r>
              <a:rPr lang="en-US" u="sng" dirty="0"/>
              <a:t> </a:t>
            </a:r>
            <a:r>
              <a:rPr lang="en-US" u="sng" dirty="0" err="1"/>
              <a:t>tính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số</a:t>
            </a:r>
            <a:r>
              <a:rPr lang="en-US" u="sng" dirty="0"/>
              <a:t> </a:t>
            </a:r>
            <a:r>
              <a:rPr lang="en-US" u="sng" dirty="0" err="1"/>
              <a:t>lượng</a:t>
            </a:r>
            <a:r>
              <a:rPr lang="en-US" u="sng" dirty="0"/>
              <a:t> </a:t>
            </a:r>
            <a:r>
              <a:rPr lang="en-US" u="sng" dirty="0" err="1"/>
              <a:t>tồn</a:t>
            </a:r>
            <a:r>
              <a:rPr lang="en-US" u="sng" dirty="0"/>
              <a:t> </a:t>
            </a:r>
            <a:r>
              <a:rPr lang="en-US" u="sng" dirty="0" err="1"/>
              <a:t>kho</a:t>
            </a:r>
            <a:endParaRPr lang="en-US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F4CEA-C9DB-4A53-B2F9-92310FE2880B}"/>
              </a:ext>
            </a:extLst>
          </p:cNvPr>
          <p:cNvSpPr txBox="1"/>
          <p:nvPr/>
        </p:nvSpPr>
        <p:spPr>
          <a:xfrm>
            <a:off x="4582629" y="3830433"/>
            <a:ext cx="3592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Hàm</a:t>
            </a:r>
            <a:r>
              <a:rPr lang="en-US" u="sng" dirty="0"/>
              <a:t> </a:t>
            </a:r>
            <a:r>
              <a:rPr lang="vi-VN" u="sng" dirty="0" smtClean="0"/>
              <a:t>nhập tất cả thông tin của lớp thongke.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429" y="1818574"/>
            <a:ext cx="3964043" cy="18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32E-5672-4A83-8EE0-230A1EB4C2A9}"/>
              </a:ext>
            </a:extLst>
          </p:cNvPr>
          <p:cNvSpPr txBox="1"/>
          <p:nvPr/>
        </p:nvSpPr>
        <p:spPr>
          <a:xfrm>
            <a:off x="1564321" y="4038279"/>
            <a:ext cx="5961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Kho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trống</a:t>
            </a:r>
            <a:r>
              <a:rPr lang="en-US" sz="1600" dirty="0"/>
              <a:t>,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cứ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3423E-8566-490A-B8E2-E677AF47D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1" y="1507152"/>
            <a:ext cx="7433948" cy="24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8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527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B095E6-4F89-46A2-A07B-30D392BF6C02}"/>
              </a:ext>
            </a:extLst>
          </p:cNvPr>
          <p:cNvSpPr txBox="1"/>
          <p:nvPr/>
        </p:nvSpPr>
        <p:spPr>
          <a:xfrm>
            <a:off x="719077" y="3517062"/>
            <a:ext cx="675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Khi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</p:txBody>
      </p:sp>
      <p:grpSp>
        <p:nvGrpSpPr>
          <p:cNvPr id="43" name="Google Shape;2846;p62">
            <a:extLst>
              <a:ext uri="{FF2B5EF4-FFF2-40B4-BE49-F238E27FC236}">
                <a16:creationId xmlns:a16="http://schemas.microsoft.com/office/drawing/2014/main" id="{91F32DB3-3AD2-40A7-83C0-FF1125A527AC}"/>
              </a:ext>
            </a:extLst>
          </p:cNvPr>
          <p:cNvGrpSpPr/>
          <p:nvPr/>
        </p:nvGrpSpPr>
        <p:grpSpPr>
          <a:xfrm flipH="1">
            <a:off x="7625699" y="3641726"/>
            <a:ext cx="1012650" cy="1096704"/>
            <a:chOff x="1311900" y="2073147"/>
            <a:chExt cx="2222728" cy="2764328"/>
          </a:xfrm>
        </p:grpSpPr>
        <p:sp>
          <p:nvSpPr>
            <p:cNvPr id="44" name="Google Shape;2847;p62">
              <a:extLst>
                <a:ext uri="{FF2B5EF4-FFF2-40B4-BE49-F238E27FC236}">
                  <a16:creationId xmlns:a16="http://schemas.microsoft.com/office/drawing/2014/main" id="{8AB43E6A-2235-4F89-AAAC-10E215D82900}"/>
                </a:ext>
              </a:extLst>
            </p:cNvPr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848;p62">
              <a:extLst>
                <a:ext uri="{FF2B5EF4-FFF2-40B4-BE49-F238E27FC236}">
                  <a16:creationId xmlns:a16="http://schemas.microsoft.com/office/drawing/2014/main" id="{BD7AE13B-91EE-4852-9423-65BCBF283AB5}"/>
                </a:ext>
              </a:extLst>
            </p:cNvPr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46" name="Google Shape;2849;p62">
                <a:extLst>
                  <a:ext uri="{FF2B5EF4-FFF2-40B4-BE49-F238E27FC236}">
                    <a16:creationId xmlns:a16="http://schemas.microsoft.com/office/drawing/2014/main" id="{601B66DE-FC0C-426C-85A6-327112A73A4E}"/>
                  </a:ext>
                </a:extLst>
              </p:cNvPr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50;p62">
                <a:extLst>
                  <a:ext uri="{FF2B5EF4-FFF2-40B4-BE49-F238E27FC236}">
                    <a16:creationId xmlns:a16="http://schemas.microsoft.com/office/drawing/2014/main" id="{4CED5C9B-67F0-40BC-8296-3F116D72C757}"/>
                  </a:ext>
                </a:extLst>
              </p:cNvPr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51;p62">
                <a:extLst>
                  <a:ext uri="{FF2B5EF4-FFF2-40B4-BE49-F238E27FC236}">
                    <a16:creationId xmlns:a16="http://schemas.microsoft.com/office/drawing/2014/main" id="{D3E18B1B-7CE8-4693-BB12-66D4B2008B13}"/>
                  </a:ext>
                </a:extLst>
              </p:cNvPr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52;p62">
                <a:extLst>
                  <a:ext uri="{FF2B5EF4-FFF2-40B4-BE49-F238E27FC236}">
                    <a16:creationId xmlns:a16="http://schemas.microsoft.com/office/drawing/2014/main" id="{2A245786-EA37-4000-8183-6E2FFBAD50D9}"/>
                  </a:ext>
                </a:extLst>
              </p:cNvPr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53;p62">
                <a:extLst>
                  <a:ext uri="{FF2B5EF4-FFF2-40B4-BE49-F238E27FC236}">
                    <a16:creationId xmlns:a16="http://schemas.microsoft.com/office/drawing/2014/main" id="{BD8BC43C-7C44-416F-8305-2BA45BECC6CB}"/>
                  </a:ext>
                </a:extLst>
              </p:cNvPr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54;p62">
                <a:extLst>
                  <a:ext uri="{FF2B5EF4-FFF2-40B4-BE49-F238E27FC236}">
                    <a16:creationId xmlns:a16="http://schemas.microsoft.com/office/drawing/2014/main" id="{38563241-F29F-4C9F-9538-F7EB9D93C380}"/>
                  </a:ext>
                </a:extLst>
              </p:cNvPr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55;p62">
                <a:extLst>
                  <a:ext uri="{FF2B5EF4-FFF2-40B4-BE49-F238E27FC236}">
                    <a16:creationId xmlns:a16="http://schemas.microsoft.com/office/drawing/2014/main" id="{533D4529-F6D7-4C0C-A144-7E50916BA602}"/>
                  </a:ext>
                </a:extLst>
              </p:cNvPr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56;p62">
                <a:extLst>
                  <a:ext uri="{FF2B5EF4-FFF2-40B4-BE49-F238E27FC236}">
                    <a16:creationId xmlns:a16="http://schemas.microsoft.com/office/drawing/2014/main" id="{9A2DD0C2-D2FD-4621-BF6F-83980EDB206F}"/>
                  </a:ext>
                </a:extLst>
              </p:cNvPr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57;p62">
                <a:extLst>
                  <a:ext uri="{FF2B5EF4-FFF2-40B4-BE49-F238E27FC236}">
                    <a16:creationId xmlns:a16="http://schemas.microsoft.com/office/drawing/2014/main" id="{6F87FC7A-52DA-4632-BE40-9CC6DD1BC4C5}"/>
                  </a:ext>
                </a:extLst>
              </p:cNvPr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58;p62">
                <a:extLst>
                  <a:ext uri="{FF2B5EF4-FFF2-40B4-BE49-F238E27FC236}">
                    <a16:creationId xmlns:a16="http://schemas.microsoft.com/office/drawing/2014/main" id="{D3D1BA67-C427-48F2-A4F2-3FF1A9CD7416}"/>
                  </a:ext>
                </a:extLst>
              </p:cNvPr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59;p62">
                <a:extLst>
                  <a:ext uri="{FF2B5EF4-FFF2-40B4-BE49-F238E27FC236}">
                    <a16:creationId xmlns:a16="http://schemas.microsoft.com/office/drawing/2014/main" id="{00F98645-BBD2-4F0D-9E4A-09914D73A687}"/>
                  </a:ext>
                </a:extLst>
              </p:cNvPr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60;p62">
                <a:extLst>
                  <a:ext uri="{FF2B5EF4-FFF2-40B4-BE49-F238E27FC236}">
                    <a16:creationId xmlns:a16="http://schemas.microsoft.com/office/drawing/2014/main" id="{FD173E26-94F7-4ED2-84E7-D672A4138837}"/>
                  </a:ext>
                </a:extLst>
              </p:cNvPr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61;p62">
                <a:extLst>
                  <a:ext uri="{FF2B5EF4-FFF2-40B4-BE49-F238E27FC236}">
                    <a16:creationId xmlns:a16="http://schemas.microsoft.com/office/drawing/2014/main" id="{301566D6-D210-4233-998A-B81E1C4C8E58}"/>
                  </a:ext>
                </a:extLst>
              </p:cNvPr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62;p62">
                <a:extLst>
                  <a:ext uri="{FF2B5EF4-FFF2-40B4-BE49-F238E27FC236}">
                    <a16:creationId xmlns:a16="http://schemas.microsoft.com/office/drawing/2014/main" id="{19ED9985-59D0-41FA-9C9F-90D95165DF97}"/>
                  </a:ext>
                </a:extLst>
              </p:cNvPr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63;p62">
                <a:extLst>
                  <a:ext uri="{FF2B5EF4-FFF2-40B4-BE49-F238E27FC236}">
                    <a16:creationId xmlns:a16="http://schemas.microsoft.com/office/drawing/2014/main" id="{BCA2A15D-2E2C-4916-836B-4460AA9676FB}"/>
                  </a:ext>
                </a:extLst>
              </p:cNvPr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864;p62">
                <a:extLst>
                  <a:ext uri="{FF2B5EF4-FFF2-40B4-BE49-F238E27FC236}">
                    <a16:creationId xmlns:a16="http://schemas.microsoft.com/office/drawing/2014/main" id="{472A76E5-601C-4A3E-811F-50883408B828}"/>
                  </a:ext>
                </a:extLst>
              </p:cNvPr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865;p62">
                <a:extLst>
                  <a:ext uri="{FF2B5EF4-FFF2-40B4-BE49-F238E27FC236}">
                    <a16:creationId xmlns:a16="http://schemas.microsoft.com/office/drawing/2014/main" id="{24090542-3203-4CBE-ABD6-2D272FF9FED5}"/>
                  </a:ext>
                </a:extLst>
              </p:cNvPr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866;p62">
                <a:extLst>
                  <a:ext uri="{FF2B5EF4-FFF2-40B4-BE49-F238E27FC236}">
                    <a16:creationId xmlns:a16="http://schemas.microsoft.com/office/drawing/2014/main" id="{9FA418DF-32C7-4905-9C35-A17970253EB9}"/>
                  </a:ext>
                </a:extLst>
              </p:cNvPr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867;p62">
                <a:extLst>
                  <a:ext uri="{FF2B5EF4-FFF2-40B4-BE49-F238E27FC236}">
                    <a16:creationId xmlns:a16="http://schemas.microsoft.com/office/drawing/2014/main" id="{39983E47-CA84-410F-9A21-4291CFFBDF04}"/>
                  </a:ext>
                </a:extLst>
              </p:cNvPr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868;p62">
                <a:extLst>
                  <a:ext uri="{FF2B5EF4-FFF2-40B4-BE49-F238E27FC236}">
                    <a16:creationId xmlns:a16="http://schemas.microsoft.com/office/drawing/2014/main" id="{320AA509-BEE3-42BA-9C94-7C9E00E12636}"/>
                  </a:ext>
                </a:extLst>
              </p:cNvPr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869;p62">
                <a:extLst>
                  <a:ext uri="{FF2B5EF4-FFF2-40B4-BE49-F238E27FC236}">
                    <a16:creationId xmlns:a16="http://schemas.microsoft.com/office/drawing/2014/main" id="{DD50626A-78BE-4777-889E-961BE3B02284}"/>
                  </a:ext>
                </a:extLst>
              </p:cNvPr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870;p62">
                <a:extLst>
                  <a:ext uri="{FF2B5EF4-FFF2-40B4-BE49-F238E27FC236}">
                    <a16:creationId xmlns:a16="http://schemas.microsoft.com/office/drawing/2014/main" id="{FB54DC1A-13EC-4F67-A454-332F99BAAD9C}"/>
                  </a:ext>
                </a:extLst>
              </p:cNvPr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871;p62">
                <a:extLst>
                  <a:ext uri="{FF2B5EF4-FFF2-40B4-BE49-F238E27FC236}">
                    <a16:creationId xmlns:a16="http://schemas.microsoft.com/office/drawing/2014/main" id="{1A4C5B82-FAE3-41AC-BD1A-BB67E33B27CE}"/>
                  </a:ext>
                </a:extLst>
              </p:cNvPr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872;p62">
                <a:extLst>
                  <a:ext uri="{FF2B5EF4-FFF2-40B4-BE49-F238E27FC236}">
                    <a16:creationId xmlns:a16="http://schemas.microsoft.com/office/drawing/2014/main" id="{64B4419F-A4C7-46B5-81FE-A9B06B0F667E}"/>
                  </a:ext>
                </a:extLst>
              </p:cNvPr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873;p62">
                <a:extLst>
                  <a:ext uri="{FF2B5EF4-FFF2-40B4-BE49-F238E27FC236}">
                    <a16:creationId xmlns:a16="http://schemas.microsoft.com/office/drawing/2014/main" id="{8D482DE0-6121-4D68-8706-02F6D00572CE}"/>
                  </a:ext>
                </a:extLst>
              </p:cNvPr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874;p62">
                <a:extLst>
                  <a:ext uri="{FF2B5EF4-FFF2-40B4-BE49-F238E27FC236}">
                    <a16:creationId xmlns:a16="http://schemas.microsoft.com/office/drawing/2014/main" id="{E33CD40A-8BF0-43AC-AFE5-F7FCE4EDE917}"/>
                  </a:ext>
                </a:extLst>
              </p:cNvPr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875;p62">
                <a:extLst>
                  <a:ext uri="{FF2B5EF4-FFF2-40B4-BE49-F238E27FC236}">
                    <a16:creationId xmlns:a16="http://schemas.microsoft.com/office/drawing/2014/main" id="{1C0D4878-9675-4AD9-B76E-B7DDF5095461}"/>
                  </a:ext>
                </a:extLst>
              </p:cNvPr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876;p62">
                <a:extLst>
                  <a:ext uri="{FF2B5EF4-FFF2-40B4-BE49-F238E27FC236}">
                    <a16:creationId xmlns:a16="http://schemas.microsoft.com/office/drawing/2014/main" id="{9AB9507F-7E7D-49A3-A2B9-C021D7CF1B79}"/>
                  </a:ext>
                </a:extLst>
              </p:cNvPr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877;p62">
                <a:extLst>
                  <a:ext uri="{FF2B5EF4-FFF2-40B4-BE49-F238E27FC236}">
                    <a16:creationId xmlns:a16="http://schemas.microsoft.com/office/drawing/2014/main" id="{812228CB-3BC5-4A6E-9EEF-89F9CF6F731C}"/>
                  </a:ext>
                </a:extLst>
              </p:cNvPr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878;p62">
                <a:extLst>
                  <a:ext uri="{FF2B5EF4-FFF2-40B4-BE49-F238E27FC236}">
                    <a16:creationId xmlns:a16="http://schemas.microsoft.com/office/drawing/2014/main" id="{CE01BC57-D066-4E07-9CC9-72E62C49E013}"/>
                  </a:ext>
                </a:extLst>
              </p:cNvPr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879;p62">
                <a:extLst>
                  <a:ext uri="{FF2B5EF4-FFF2-40B4-BE49-F238E27FC236}">
                    <a16:creationId xmlns:a16="http://schemas.microsoft.com/office/drawing/2014/main" id="{4EA49CF6-D3C3-40EA-B89F-17726B838513}"/>
                  </a:ext>
                </a:extLst>
              </p:cNvPr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880;p62">
                <a:extLst>
                  <a:ext uri="{FF2B5EF4-FFF2-40B4-BE49-F238E27FC236}">
                    <a16:creationId xmlns:a16="http://schemas.microsoft.com/office/drawing/2014/main" id="{B3DD74A2-EDA1-4BD9-9659-EC86C6C249D5}"/>
                  </a:ext>
                </a:extLst>
              </p:cNvPr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881;p62">
                <a:extLst>
                  <a:ext uri="{FF2B5EF4-FFF2-40B4-BE49-F238E27FC236}">
                    <a16:creationId xmlns:a16="http://schemas.microsoft.com/office/drawing/2014/main" id="{D3B3E847-AEAD-40B6-993E-66E3F16781E2}"/>
                  </a:ext>
                </a:extLst>
              </p:cNvPr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882;p62">
                <a:extLst>
                  <a:ext uri="{FF2B5EF4-FFF2-40B4-BE49-F238E27FC236}">
                    <a16:creationId xmlns:a16="http://schemas.microsoft.com/office/drawing/2014/main" id="{C5156A40-5508-43E9-97B0-928B2880F8DD}"/>
                  </a:ext>
                </a:extLst>
              </p:cNvPr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883;p62">
                <a:extLst>
                  <a:ext uri="{FF2B5EF4-FFF2-40B4-BE49-F238E27FC236}">
                    <a16:creationId xmlns:a16="http://schemas.microsoft.com/office/drawing/2014/main" id="{D82FE684-B7B3-454F-BED7-62F8FEA9C693}"/>
                  </a:ext>
                </a:extLst>
              </p:cNvPr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884;p62">
                <a:extLst>
                  <a:ext uri="{FF2B5EF4-FFF2-40B4-BE49-F238E27FC236}">
                    <a16:creationId xmlns:a16="http://schemas.microsoft.com/office/drawing/2014/main" id="{EFC97B54-C3BB-4A63-91E7-24C80D918CB3}"/>
                  </a:ext>
                </a:extLst>
              </p:cNvPr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885;p62">
                <a:extLst>
                  <a:ext uri="{FF2B5EF4-FFF2-40B4-BE49-F238E27FC236}">
                    <a16:creationId xmlns:a16="http://schemas.microsoft.com/office/drawing/2014/main" id="{F8EEA64D-7050-4894-8271-867CFDC69188}"/>
                  </a:ext>
                </a:extLst>
              </p:cNvPr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886;p62">
                <a:extLst>
                  <a:ext uri="{FF2B5EF4-FFF2-40B4-BE49-F238E27FC236}">
                    <a16:creationId xmlns:a16="http://schemas.microsoft.com/office/drawing/2014/main" id="{EA33B18D-00F0-4CE7-944C-DE5E8F176BF5}"/>
                  </a:ext>
                </a:extLst>
              </p:cNvPr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887;p62">
                <a:extLst>
                  <a:ext uri="{FF2B5EF4-FFF2-40B4-BE49-F238E27FC236}">
                    <a16:creationId xmlns:a16="http://schemas.microsoft.com/office/drawing/2014/main" id="{3CA58DBB-4479-42BD-9AC6-9809F52A7F7A}"/>
                  </a:ext>
                </a:extLst>
              </p:cNvPr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888;p62">
                <a:extLst>
                  <a:ext uri="{FF2B5EF4-FFF2-40B4-BE49-F238E27FC236}">
                    <a16:creationId xmlns:a16="http://schemas.microsoft.com/office/drawing/2014/main" id="{ABCB5BBB-C561-41F9-9EB7-6759E6755836}"/>
                  </a:ext>
                </a:extLst>
              </p:cNvPr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889;p62">
                <a:extLst>
                  <a:ext uri="{FF2B5EF4-FFF2-40B4-BE49-F238E27FC236}">
                    <a16:creationId xmlns:a16="http://schemas.microsoft.com/office/drawing/2014/main" id="{0B32BC44-C1D8-4882-8562-F2438DDB16A6}"/>
                  </a:ext>
                </a:extLst>
              </p:cNvPr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890;p62">
                <a:extLst>
                  <a:ext uri="{FF2B5EF4-FFF2-40B4-BE49-F238E27FC236}">
                    <a16:creationId xmlns:a16="http://schemas.microsoft.com/office/drawing/2014/main" id="{98B094E0-E4D0-4490-A83C-3655D853981C}"/>
                  </a:ext>
                </a:extLst>
              </p:cNvPr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891;p62">
                <a:extLst>
                  <a:ext uri="{FF2B5EF4-FFF2-40B4-BE49-F238E27FC236}">
                    <a16:creationId xmlns:a16="http://schemas.microsoft.com/office/drawing/2014/main" id="{8FD67CEE-AA1E-49F2-AA1B-014680E10073}"/>
                  </a:ext>
                </a:extLst>
              </p:cNvPr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892;p62">
                <a:extLst>
                  <a:ext uri="{FF2B5EF4-FFF2-40B4-BE49-F238E27FC236}">
                    <a16:creationId xmlns:a16="http://schemas.microsoft.com/office/drawing/2014/main" id="{5F43F7D9-B6C4-4CFC-B6F0-D9BF62895AFE}"/>
                  </a:ext>
                </a:extLst>
              </p:cNvPr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893;p62">
                <a:extLst>
                  <a:ext uri="{FF2B5EF4-FFF2-40B4-BE49-F238E27FC236}">
                    <a16:creationId xmlns:a16="http://schemas.microsoft.com/office/drawing/2014/main" id="{64EC3C3F-9C7B-4889-8AF6-A0E16B921B98}"/>
                  </a:ext>
                </a:extLst>
              </p:cNvPr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894;p62">
                <a:extLst>
                  <a:ext uri="{FF2B5EF4-FFF2-40B4-BE49-F238E27FC236}">
                    <a16:creationId xmlns:a16="http://schemas.microsoft.com/office/drawing/2014/main" id="{DBE4EB62-1B7B-48E0-AAC9-8F6EB9CCBDEA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895;p62">
                <a:extLst>
                  <a:ext uri="{FF2B5EF4-FFF2-40B4-BE49-F238E27FC236}">
                    <a16:creationId xmlns:a16="http://schemas.microsoft.com/office/drawing/2014/main" id="{CB8ADD7C-072D-417F-B0C6-7EA87F7B81A3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896;p62">
                <a:extLst>
                  <a:ext uri="{FF2B5EF4-FFF2-40B4-BE49-F238E27FC236}">
                    <a16:creationId xmlns:a16="http://schemas.microsoft.com/office/drawing/2014/main" id="{FDCF18E0-A0AF-4DD9-9E8F-71F773430420}"/>
                  </a:ext>
                </a:extLst>
              </p:cNvPr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897;p62">
                <a:extLst>
                  <a:ext uri="{FF2B5EF4-FFF2-40B4-BE49-F238E27FC236}">
                    <a16:creationId xmlns:a16="http://schemas.microsoft.com/office/drawing/2014/main" id="{055567C5-4B29-4093-8B6A-D2F9D70F73D5}"/>
                  </a:ext>
                </a:extLst>
              </p:cNvPr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898;p62">
                <a:extLst>
                  <a:ext uri="{FF2B5EF4-FFF2-40B4-BE49-F238E27FC236}">
                    <a16:creationId xmlns:a16="http://schemas.microsoft.com/office/drawing/2014/main" id="{B9361326-9051-4A54-A3EC-1946C7A13869}"/>
                  </a:ext>
                </a:extLst>
              </p:cNvPr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899;p62">
                <a:extLst>
                  <a:ext uri="{FF2B5EF4-FFF2-40B4-BE49-F238E27FC236}">
                    <a16:creationId xmlns:a16="http://schemas.microsoft.com/office/drawing/2014/main" id="{7FB59E7A-7136-4F2F-ADEF-6E758CF9E0DD}"/>
                  </a:ext>
                </a:extLst>
              </p:cNvPr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900;p62">
                <a:extLst>
                  <a:ext uri="{FF2B5EF4-FFF2-40B4-BE49-F238E27FC236}">
                    <a16:creationId xmlns:a16="http://schemas.microsoft.com/office/drawing/2014/main" id="{97CC9354-2DDD-4CFA-906F-472A473645A8}"/>
                  </a:ext>
                </a:extLst>
              </p:cNvPr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901;p62">
                <a:extLst>
                  <a:ext uri="{FF2B5EF4-FFF2-40B4-BE49-F238E27FC236}">
                    <a16:creationId xmlns:a16="http://schemas.microsoft.com/office/drawing/2014/main" id="{C8AAA4BB-54CC-4A8B-9D09-91253D800BB7}"/>
                  </a:ext>
                </a:extLst>
              </p:cNvPr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902;p62">
                <a:extLst>
                  <a:ext uri="{FF2B5EF4-FFF2-40B4-BE49-F238E27FC236}">
                    <a16:creationId xmlns:a16="http://schemas.microsoft.com/office/drawing/2014/main" id="{943A54D6-1FF0-4241-A1E1-069AA7B1ABBF}"/>
                  </a:ext>
                </a:extLst>
              </p:cNvPr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903;p62">
                <a:extLst>
                  <a:ext uri="{FF2B5EF4-FFF2-40B4-BE49-F238E27FC236}">
                    <a16:creationId xmlns:a16="http://schemas.microsoft.com/office/drawing/2014/main" id="{40B9A8CF-0531-4C4E-8D2B-B44C6CD8FCA8}"/>
                  </a:ext>
                </a:extLst>
              </p:cNvPr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904;p62">
                <a:extLst>
                  <a:ext uri="{FF2B5EF4-FFF2-40B4-BE49-F238E27FC236}">
                    <a16:creationId xmlns:a16="http://schemas.microsoft.com/office/drawing/2014/main" id="{BFEE9548-4F37-4EF0-AADA-D7856DA01B69}"/>
                  </a:ext>
                </a:extLst>
              </p:cNvPr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05;p62">
                <a:extLst>
                  <a:ext uri="{FF2B5EF4-FFF2-40B4-BE49-F238E27FC236}">
                    <a16:creationId xmlns:a16="http://schemas.microsoft.com/office/drawing/2014/main" id="{0707AA10-F2F9-4573-8C22-5D018BD579BB}"/>
                  </a:ext>
                </a:extLst>
              </p:cNvPr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06;p62">
                <a:extLst>
                  <a:ext uri="{FF2B5EF4-FFF2-40B4-BE49-F238E27FC236}">
                    <a16:creationId xmlns:a16="http://schemas.microsoft.com/office/drawing/2014/main" id="{1CAC8E1D-FED7-4FA5-B809-11E544652E3D}"/>
                  </a:ext>
                </a:extLst>
              </p:cNvPr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07;p62">
                <a:extLst>
                  <a:ext uri="{FF2B5EF4-FFF2-40B4-BE49-F238E27FC236}">
                    <a16:creationId xmlns:a16="http://schemas.microsoft.com/office/drawing/2014/main" id="{88DD1B64-365A-4BEF-AFBE-4570508DE6B2}"/>
                  </a:ext>
                </a:extLst>
              </p:cNvPr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08;p62">
                <a:extLst>
                  <a:ext uri="{FF2B5EF4-FFF2-40B4-BE49-F238E27FC236}">
                    <a16:creationId xmlns:a16="http://schemas.microsoft.com/office/drawing/2014/main" id="{08FC149F-EC28-465A-A953-A8B79BD12711}"/>
                  </a:ext>
                </a:extLst>
              </p:cNvPr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09;p62">
                <a:extLst>
                  <a:ext uri="{FF2B5EF4-FFF2-40B4-BE49-F238E27FC236}">
                    <a16:creationId xmlns:a16="http://schemas.microsoft.com/office/drawing/2014/main" id="{0D842F23-C2FD-492C-946D-24AF6A2CFA80}"/>
                  </a:ext>
                </a:extLst>
              </p:cNvPr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10;p62">
                <a:extLst>
                  <a:ext uri="{FF2B5EF4-FFF2-40B4-BE49-F238E27FC236}">
                    <a16:creationId xmlns:a16="http://schemas.microsoft.com/office/drawing/2014/main" id="{FF47583F-E080-49B7-8865-B3A51BB09A18}"/>
                  </a:ext>
                </a:extLst>
              </p:cNvPr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11;p62">
                <a:extLst>
                  <a:ext uri="{FF2B5EF4-FFF2-40B4-BE49-F238E27FC236}">
                    <a16:creationId xmlns:a16="http://schemas.microsoft.com/office/drawing/2014/main" id="{0A9807A9-0250-43E5-8B5A-4FBB5C59BE41}"/>
                  </a:ext>
                </a:extLst>
              </p:cNvPr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12;p62">
                <a:extLst>
                  <a:ext uri="{FF2B5EF4-FFF2-40B4-BE49-F238E27FC236}">
                    <a16:creationId xmlns:a16="http://schemas.microsoft.com/office/drawing/2014/main" id="{446D2C1F-AF05-4B71-8438-16C8C8D6DEF7}"/>
                  </a:ext>
                </a:extLst>
              </p:cNvPr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13;p62">
                <a:extLst>
                  <a:ext uri="{FF2B5EF4-FFF2-40B4-BE49-F238E27FC236}">
                    <a16:creationId xmlns:a16="http://schemas.microsoft.com/office/drawing/2014/main" id="{CEB98FF0-6E29-4546-B19A-DAC272C98BFF}"/>
                  </a:ext>
                </a:extLst>
              </p:cNvPr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14;p62">
                <a:extLst>
                  <a:ext uri="{FF2B5EF4-FFF2-40B4-BE49-F238E27FC236}">
                    <a16:creationId xmlns:a16="http://schemas.microsoft.com/office/drawing/2014/main" id="{2B949571-A95F-4FF3-A7C4-C16C76BE21FB}"/>
                  </a:ext>
                </a:extLst>
              </p:cNvPr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15;p62">
                <a:extLst>
                  <a:ext uri="{FF2B5EF4-FFF2-40B4-BE49-F238E27FC236}">
                    <a16:creationId xmlns:a16="http://schemas.microsoft.com/office/drawing/2014/main" id="{58231688-860D-4ECE-A08B-57AD62C337D9}"/>
                  </a:ext>
                </a:extLst>
              </p:cNvPr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16;p62">
                <a:extLst>
                  <a:ext uri="{FF2B5EF4-FFF2-40B4-BE49-F238E27FC236}">
                    <a16:creationId xmlns:a16="http://schemas.microsoft.com/office/drawing/2014/main" id="{81BEC6B9-0326-4C86-9978-F4F2DEC7E9EE}"/>
                  </a:ext>
                </a:extLst>
              </p:cNvPr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17;p62">
                <a:extLst>
                  <a:ext uri="{FF2B5EF4-FFF2-40B4-BE49-F238E27FC236}">
                    <a16:creationId xmlns:a16="http://schemas.microsoft.com/office/drawing/2014/main" id="{FFA6427C-9180-4E88-91C2-4B6D298E0723}"/>
                  </a:ext>
                </a:extLst>
              </p:cNvPr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18;p62">
                <a:extLst>
                  <a:ext uri="{FF2B5EF4-FFF2-40B4-BE49-F238E27FC236}">
                    <a16:creationId xmlns:a16="http://schemas.microsoft.com/office/drawing/2014/main" id="{FCF4C826-0CF5-434C-8DF3-6E861BF28D42}"/>
                  </a:ext>
                </a:extLst>
              </p:cNvPr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19;p62">
                <a:extLst>
                  <a:ext uri="{FF2B5EF4-FFF2-40B4-BE49-F238E27FC236}">
                    <a16:creationId xmlns:a16="http://schemas.microsoft.com/office/drawing/2014/main" id="{DEB6069D-D9C0-4185-86D2-B4DEBCF135D1}"/>
                  </a:ext>
                </a:extLst>
              </p:cNvPr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20;p62">
                <a:extLst>
                  <a:ext uri="{FF2B5EF4-FFF2-40B4-BE49-F238E27FC236}">
                    <a16:creationId xmlns:a16="http://schemas.microsoft.com/office/drawing/2014/main" id="{7846E73D-1370-4B52-845D-E46053246733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21;p62">
                <a:extLst>
                  <a:ext uri="{FF2B5EF4-FFF2-40B4-BE49-F238E27FC236}">
                    <a16:creationId xmlns:a16="http://schemas.microsoft.com/office/drawing/2014/main" id="{772D9A9B-DC0F-4CD2-92AD-E081ABEAC21F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22;p62">
                <a:extLst>
                  <a:ext uri="{FF2B5EF4-FFF2-40B4-BE49-F238E27FC236}">
                    <a16:creationId xmlns:a16="http://schemas.microsoft.com/office/drawing/2014/main" id="{55CB0DCE-FF03-4BF7-8461-6D7CFBE7641A}"/>
                  </a:ext>
                </a:extLst>
              </p:cNvPr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23;p62">
                <a:extLst>
                  <a:ext uri="{FF2B5EF4-FFF2-40B4-BE49-F238E27FC236}">
                    <a16:creationId xmlns:a16="http://schemas.microsoft.com/office/drawing/2014/main" id="{73D7B045-F906-477D-AC4F-2ABA070AE18E}"/>
                  </a:ext>
                </a:extLst>
              </p:cNvPr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24;p62">
                <a:extLst>
                  <a:ext uri="{FF2B5EF4-FFF2-40B4-BE49-F238E27FC236}">
                    <a16:creationId xmlns:a16="http://schemas.microsoft.com/office/drawing/2014/main" id="{310996A6-0745-4C1C-90E7-282404A14DB8}"/>
                  </a:ext>
                </a:extLst>
              </p:cNvPr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925;p62">
                <a:extLst>
                  <a:ext uri="{FF2B5EF4-FFF2-40B4-BE49-F238E27FC236}">
                    <a16:creationId xmlns:a16="http://schemas.microsoft.com/office/drawing/2014/main" id="{F8FFA34E-AF56-4A97-96A4-95C27EF3C4BE}"/>
                  </a:ext>
                </a:extLst>
              </p:cNvPr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26;p62">
                <a:extLst>
                  <a:ext uri="{FF2B5EF4-FFF2-40B4-BE49-F238E27FC236}">
                    <a16:creationId xmlns:a16="http://schemas.microsoft.com/office/drawing/2014/main" id="{8D9E7FA3-F583-4B52-B09B-7FFCDEF71427}"/>
                  </a:ext>
                </a:extLst>
              </p:cNvPr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27;p62">
                <a:extLst>
                  <a:ext uri="{FF2B5EF4-FFF2-40B4-BE49-F238E27FC236}">
                    <a16:creationId xmlns:a16="http://schemas.microsoft.com/office/drawing/2014/main" id="{1EA42739-BEF2-4D48-8A63-336D902F70F7}"/>
                  </a:ext>
                </a:extLst>
              </p:cNvPr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391933-A475-47F5-B52C-02BFD470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5" y="1269551"/>
            <a:ext cx="7982776" cy="20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5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B095E6-4F89-46A2-A07B-30D392BF6C02}"/>
              </a:ext>
            </a:extLst>
          </p:cNvPr>
          <p:cNvSpPr txBox="1"/>
          <p:nvPr/>
        </p:nvSpPr>
        <p:spPr>
          <a:xfrm>
            <a:off x="622491" y="5186923"/>
            <a:ext cx="3728945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 err="1"/>
              <a:t>Lưu</a:t>
            </a:r>
            <a:r>
              <a:rPr lang="en-US" sz="1600" u="sng" dirty="0"/>
              <a:t> ý: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Khi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445F2-0E47-4A63-B678-DF16946C0955}"/>
              </a:ext>
            </a:extLst>
          </p:cNvPr>
          <p:cNvSpPr txBox="1"/>
          <p:nvPr/>
        </p:nvSpPr>
        <p:spPr>
          <a:xfrm>
            <a:off x="1060049" y="1651542"/>
            <a:ext cx="3224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Khi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,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nhật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qua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ở menu.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cầu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ID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nhật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 smtClean="0"/>
              <a:t>hàng</a:t>
            </a:r>
            <a:r>
              <a:rPr lang="vi-VN" sz="1600" dirty="0" smtClean="0"/>
              <a:t>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D5DF5-75C0-47EB-9366-27B772B9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25" y="782815"/>
            <a:ext cx="3000953" cy="39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69850" y="5143500"/>
            <a:ext cx="514350" cy="19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 flipV="1">
            <a:off x="-207200" y="5015125"/>
            <a:ext cx="68345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231178" y="51226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72500" y="514486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14213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1950" y="5143500"/>
            <a:ext cx="106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843900" y="55837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7971725" y="55359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22950" y="2780625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524275" y="278062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278062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7126925" y="278062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stCxn id="2592" idx="6"/>
            <a:endCxn id="2593" idx="2"/>
          </p:cNvCxnSpPr>
          <p:nvPr/>
        </p:nvCxnSpPr>
        <p:spPr>
          <a:xfrm>
            <a:off x="2016950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stCxn id="2593" idx="6"/>
            <a:endCxn id="2594" idx="2"/>
          </p:cNvCxnSpPr>
          <p:nvPr/>
        </p:nvCxnSpPr>
        <p:spPr>
          <a:xfrm>
            <a:off x="3818275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stCxn id="2594" idx="6"/>
            <a:endCxn id="2595" idx="2"/>
          </p:cNvCxnSpPr>
          <p:nvPr/>
        </p:nvCxnSpPr>
        <p:spPr>
          <a:xfrm>
            <a:off x="5619600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-320800" y="4619753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2463800" y="5506956"/>
            <a:ext cx="57428" cy="65689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6037750" y="5388306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6918325" y="5528260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B7BE21-BCAC-4E3E-8E07-7AD2042971F3}"/>
              </a:ext>
            </a:extLst>
          </p:cNvPr>
          <p:cNvSpPr txBox="1"/>
          <p:nvPr/>
        </p:nvSpPr>
        <p:spPr>
          <a:xfrm>
            <a:off x="533114" y="3593611"/>
            <a:ext cx="742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endParaRPr lang="en-US" sz="1800" dirty="0"/>
          </a:p>
          <a:p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tồn</a:t>
            </a:r>
            <a:r>
              <a:rPr lang="en-US" sz="1800" dirty="0"/>
              <a:t> </a:t>
            </a:r>
            <a:r>
              <a:rPr lang="en-US" sz="1800" dirty="0" err="1"/>
              <a:t>kho</a:t>
            </a:r>
            <a:r>
              <a:rPr lang="en-US" sz="1800" dirty="0"/>
              <a:t> =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vi-VN" sz="1800" dirty="0"/>
              <a:t>nhập </a:t>
            </a:r>
            <a:r>
              <a:rPr lang="en-US" sz="1800" dirty="0"/>
              <a:t>–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79296-4BF4-431A-9361-2636B57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1" y="1434806"/>
            <a:ext cx="8089036" cy="17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B7BE21-BCAC-4E3E-8E07-7AD2042971F3}"/>
              </a:ext>
            </a:extLst>
          </p:cNvPr>
          <p:cNvSpPr txBox="1"/>
          <p:nvPr/>
        </p:nvSpPr>
        <p:spPr>
          <a:xfrm>
            <a:off x="533114" y="3593611"/>
            <a:ext cx="742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tồn</a:t>
            </a:r>
            <a:r>
              <a:rPr lang="en-US" sz="1800" dirty="0"/>
              <a:t> </a:t>
            </a:r>
            <a:r>
              <a:rPr lang="en-US" sz="1800" dirty="0" err="1"/>
              <a:t>kho</a:t>
            </a:r>
            <a:r>
              <a:rPr lang="en-US" sz="1800" dirty="0"/>
              <a:t> =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(ban </a:t>
            </a:r>
            <a:r>
              <a:rPr lang="en-US" sz="1800" dirty="0" err="1"/>
              <a:t>đầu</a:t>
            </a:r>
            <a:r>
              <a:rPr lang="en-US" sz="1800" dirty="0"/>
              <a:t>) –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79296-4BF4-431A-9361-2636B57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1" y="1434806"/>
            <a:ext cx="8089036" cy="171789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D033A0F-58B6-4E06-9B6C-2C931B8187BB}"/>
              </a:ext>
            </a:extLst>
          </p:cNvPr>
          <p:cNvSpPr/>
          <p:nvPr/>
        </p:nvSpPr>
        <p:spPr>
          <a:xfrm rot="14026950">
            <a:off x="5132815" y="2588185"/>
            <a:ext cx="668061" cy="23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07FAA81-A54E-4546-86DD-EEA8FCA81BBF}"/>
              </a:ext>
            </a:extLst>
          </p:cNvPr>
          <p:cNvSpPr/>
          <p:nvPr/>
        </p:nvSpPr>
        <p:spPr>
          <a:xfrm rot="2833728">
            <a:off x="6478149" y="1865419"/>
            <a:ext cx="668061" cy="23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55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-128713" y="6306453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3675" y="6878030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1793725" y="8131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72187" y="76428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175549" y="564592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49" y="6650132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475649" y="560468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6123875" y="64142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42834" y="6416930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587451" y="847622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59996" y="291798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11480165" y="291798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359996" y="306498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333040" y="3245803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25840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07062" y="6195324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46374" y="6986067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325600" y="6311211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126800" y="5914644"/>
            <a:ext cx="0" cy="18029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" name="Google Shape;9764;p77">
            <a:extLst>
              <a:ext uri="{FF2B5EF4-FFF2-40B4-BE49-F238E27FC236}">
                <a16:creationId xmlns:a16="http://schemas.microsoft.com/office/drawing/2014/main" id="{20B24B0E-332D-4B6E-8FB9-6AF86780D4CB}"/>
              </a:ext>
            </a:extLst>
          </p:cNvPr>
          <p:cNvGrpSpPr/>
          <p:nvPr/>
        </p:nvGrpSpPr>
        <p:grpSpPr>
          <a:xfrm>
            <a:off x="9966235" y="4199032"/>
            <a:ext cx="613205" cy="601571"/>
            <a:chOff x="3508654" y="3811781"/>
            <a:chExt cx="363876" cy="364007"/>
          </a:xfrm>
        </p:grpSpPr>
        <p:sp>
          <p:nvSpPr>
            <p:cNvPr id="74" name="Google Shape;9765;p77">
              <a:extLst>
                <a:ext uri="{FF2B5EF4-FFF2-40B4-BE49-F238E27FC236}">
                  <a16:creationId xmlns:a16="http://schemas.microsoft.com/office/drawing/2014/main" id="{707820DA-837A-49E3-B0BD-483DAE608EBD}"/>
                </a:ext>
              </a:extLst>
            </p:cNvPr>
            <p:cNvSpPr/>
            <p:nvPr/>
          </p:nvSpPr>
          <p:spPr>
            <a:xfrm>
              <a:off x="3514047" y="3817069"/>
              <a:ext cx="133727" cy="64534"/>
            </a:xfrm>
            <a:custGeom>
              <a:avLst/>
              <a:gdLst/>
              <a:ahLst/>
              <a:cxnLst/>
              <a:rect l="l" t="t" r="r" b="b"/>
              <a:pathLst>
                <a:path w="5108" h="2465" extrusionOk="0">
                  <a:moveTo>
                    <a:pt x="1437" y="0"/>
                  </a:moveTo>
                  <a:cubicBezTo>
                    <a:pt x="645" y="0"/>
                    <a:pt x="1" y="639"/>
                    <a:pt x="1" y="1437"/>
                  </a:cubicBezTo>
                  <a:cubicBezTo>
                    <a:pt x="1" y="2004"/>
                    <a:pt x="467" y="2465"/>
                    <a:pt x="1034" y="2465"/>
                  </a:cubicBezTo>
                  <a:cubicBezTo>
                    <a:pt x="1605" y="2465"/>
                    <a:pt x="4132" y="2004"/>
                    <a:pt x="4132" y="1437"/>
                  </a:cubicBezTo>
                  <a:lnTo>
                    <a:pt x="4939" y="1437"/>
                  </a:lnTo>
                  <a:cubicBezTo>
                    <a:pt x="4939" y="1038"/>
                    <a:pt x="5108" y="678"/>
                    <a:pt x="4848" y="418"/>
                  </a:cubicBezTo>
                  <a:cubicBezTo>
                    <a:pt x="4589" y="159"/>
                    <a:pt x="1836" y="0"/>
                    <a:pt x="143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66;p77">
              <a:extLst>
                <a:ext uri="{FF2B5EF4-FFF2-40B4-BE49-F238E27FC236}">
                  <a16:creationId xmlns:a16="http://schemas.microsoft.com/office/drawing/2014/main" id="{58FE5DB2-1327-4A9A-8B5D-45F9F262820B}"/>
                </a:ext>
              </a:extLst>
            </p:cNvPr>
            <p:cNvSpPr/>
            <p:nvPr/>
          </p:nvSpPr>
          <p:spPr>
            <a:xfrm>
              <a:off x="3541222" y="3854664"/>
              <a:ext cx="58879" cy="27070"/>
            </a:xfrm>
            <a:custGeom>
              <a:avLst/>
              <a:gdLst/>
              <a:ahLst/>
              <a:cxnLst/>
              <a:rect l="l" t="t" r="r" b="b"/>
              <a:pathLst>
                <a:path w="2249" h="1034" extrusionOk="0">
                  <a:moveTo>
                    <a:pt x="1029" y="1"/>
                  </a:moveTo>
                  <a:cubicBezTo>
                    <a:pt x="1029" y="573"/>
                    <a:pt x="567" y="1034"/>
                    <a:pt x="1" y="1034"/>
                  </a:cubicBezTo>
                  <a:lnTo>
                    <a:pt x="2249" y="1034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7;p77">
              <a:extLst>
                <a:ext uri="{FF2B5EF4-FFF2-40B4-BE49-F238E27FC236}">
                  <a16:creationId xmlns:a16="http://schemas.microsoft.com/office/drawing/2014/main" id="{24E7E510-7E89-4436-9D01-1D73C1AF4E6A}"/>
                </a:ext>
              </a:extLst>
            </p:cNvPr>
            <p:cNvSpPr/>
            <p:nvPr/>
          </p:nvSpPr>
          <p:spPr>
            <a:xfrm>
              <a:off x="3551668" y="3816939"/>
              <a:ext cx="240359" cy="353430"/>
            </a:xfrm>
            <a:custGeom>
              <a:avLst/>
              <a:gdLst/>
              <a:ahLst/>
              <a:cxnLst/>
              <a:rect l="l" t="t" r="r" b="b"/>
              <a:pathLst>
                <a:path w="9181" h="13500" extrusionOk="0">
                  <a:moveTo>
                    <a:pt x="0" y="1"/>
                  </a:moveTo>
                  <a:cubicBezTo>
                    <a:pt x="380" y="1"/>
                    <a:pt x="745" y="154"/>
                    <a:pt x="1014" y="423"/>
                  </a:cubicBezTo>
                  <a:cubicBezTo>
                    <a:pt x="1067" y="476"/>
                    <a:pt x="1115" y="534"/>
                    <a:pt x="1163" y="596"/>
                  </a:cubicBezTo>
                  <a:cubicBezTo>
                    <a:pt x="1341" y="841"/>
                    <a:pt x="1437" y="1134"/>
                    <a:pt x="1437" y="1437"/>
                  </a:cubicBezTo>
                  <a:lnTo>
                    <a:pt x="1437" y="12064"/>
                  </a:lnTo>
                  <a:cubicBezTo>
                    <a:pt x="1437" y="12856"/>
                    <a:pt x="2076" y="13500"/>
                    <a:pt x="2873" y="13500"/>
                  </a:cubicBezTo>
                  <a:lnTo>
                    <a:pt x="5035" y="13500"/>
                  </a:lnTo>
                  <a:cubicBezTo>
                    <a:pt x="5294" y="13241"/>
                    <a:pt x="6505" y="13341"/>
                    <a:pt x="6505" y="12943"/>
                  </a:cubicBezTo>
                  <a:lnTo>
                    <a:pt x="9181" y="11036"/>
                  </a:lnTo>
                  <a:lnTo>
                    <a:pt x="9181" y="1442"/>
                  </a:lnTo>
                  <a:lnTo>
                    <a:pt x="9181" y="1437"/>
                  </a:lnTo>
                  <a:cubicBezTo>
                    <a:pt x="9181" y="644"/>
                    <a:pt x="8537" y="1"/>
                    <a:pt x="7744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8;p77">
              <a:extLst>
                <a:ext uri="{FF2B5EF4-FFF2-40B4-BE49-F238E27FC236}">
                  <a16:creationId xmlns:a16="http://schemas.microsoft.com/office/drawing/2014/main" id="{C3F630E3-7C22-409E-9B2E-343FB1906A2B}"/>
                </a:ext>
              </a:extLst>
            </p:cNvPr>
            <p:cNvSpPr/>
            <p:nvPr/>
          </p:nvSpPr>
          <p:spPr>
            <a:xfrm>
              <a:off x="3589262" y="4089996"/>
              <a:ext cx="202764" cy="80373"/>
            </a:xfrm>
            <a:custGeom>
              <a:avLst/>
              <a:gdLst/>
              <a:ahLst/>
              <a:cxnLst/>
              <a:rect l="l" t="t" r="r" b="b"/>
              <a:pathLst>
                <a:path w="7745" h="3070" extrusionOk="0">
                  <a:moveTo>
                    <a:pt x="1" y="0"/>
                  </a:moveTo>
                  <a:lnTo>
                    <a:pt x="1" y="1634"/>
                  </a:lnTo>
                  <a:cubicBezTo>
                    <a:pt x="1" y="2426"/>
                    <a:pt x="640" y="3070"/>
                    <a:pt x="1437" y="3070"/>
                  </a:cubicBezTo>
                  <a:lnTo>
                    <a:pt x="3599" y="3070"/>
                  </a:lnTo>
                  <a:cubicBezTo>
                    <a:pt x="3858" y="2811"/>
                    <a:pt x="5069" y="2911"/>
                    <a:pt x="5069" y="2513"/>
                  </a:cubicBezTo>
                  <a:lnTo>
                    <a:pt x="7745" y="601"/>
                  </a:lnTo>
                  <a:lnTo>
                    <a:pt x="7745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769;p77">
              <a:extLst>
                <a:ext uri="{FF2B5EF4-FFF2-40B4-BE49-F238E27FC236}">
                  <a16:creationId xmlns:a16="http://schemas.microsoft.com/office/drawing/2014/main" id="{E1F4ED6C-D00B-4D0F-BD1D-57A6E7E95F4B}"/>
                </a:ext>
              </a:extLst>
            </p:cNvPr>
            <p:cNvSpPr/>
            <p:nvPr/>
          </p:nvSpPr>
          <p:spPr>
            <a:xfrm>
              <a:off x="3551668" y="3817069"/>
              <a:ext cx="233211" cy="15499"/>
            </a:xfrm>
            <a:custGeom>
              <a:avLst/>
              <a:gdLst/>
              <a:ahLst/>
              <a:cxnLst/>
              <a:rect l="l" t="t" r="r" b="b"/>
              <a:pathLst>
                <a:path w="8908" h="592" extrusionOk="0">
                  <a:moveTo>
                    <a:pt x="0" y="0"/>
                  </a:moveTo>
                  <a:cubicBezTo>
                    <a:pt x="385" y="0"/>
                    <a:pt x="750" y="149"/>
                    <a:pt x="1019" y="418"/>
                  </a:cubicBezTo>
                  <a:cubicBezTo>
                    <a:pt x="1072" y="471"/>
                    <a:pt x="1120" y="529"/>
                    <a:pt x="1163" y="591"/>
                  </a:cubicBezTo>
                  <a:lnTo>
                    <a:pt x="8907" y="591"/>
                  </a:lnTo>
                  <a:cubicBezTo>
                    <a:pt x="8638" y="221"/>
                    <a:pt x="8206" y="0"/>
                    <a:pt x="7744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770;p77">
              <a:extLst>
                <a:ext uri="{FF2B5EF4-FFF2-40B4-BE49-F238E27FC236}">
                  <a16:creationId xmlns:a16="http://schemas.microsoft.com/office/drawing/2014/main" id="{D19BC0C0-E5B0-45F6-A596-A17999CC505B}"/>
                </a:ext>
              </a:extLst>
            </p:cNvPr>
            <p:cNvSpPr/>
            <p:nvPr/>
          </p:nvSpPr>
          <p:spPr>
            <a:xfrm>
              <a:off x="3626883" y="4105835"/>
              <a:ext cx="240359" cy="64665"/>
            </a:xfrm>
            <a:custGeom>
              <a:avLst/>
              <a:gdLst/>
              <a:ahLst/>
              <a:cxnLst/>
              <a:rect l="l" t="t" r="r" b="b"/>
              <a:pathLst>
                <a:path w="9181" h="2470" extrusionOk="0">
                  <a:moveTo>
                    <a:pt x="404" y="1"/>
                  </a:moveTo>
                  <a:cubicBezTo>
                    <a:pt x="975" y="1"/>
                    <a:pt x="1437" y="462"/>
                    <a:pt x="1437" y="1033"/>
                  </a:cubicBezTo>
                  <a:cubicBezTo>
                    <a:pt x="1437" y="1350"/>
                    <a:pt x="1331" y="1658"/>
                    <a:pt x="1139" y="1913"/>
                  </a:cubicBezTo>
                  <a:cubicBezTo>
                    <a:pt x="1100" y="1961"/>
                    <a:pt x="1062" y="2004"/>
                    <a:pt x="1019" y="2047"/>
                  </a:cubicBezTo>
                  <a:cubicBezTo>
                    <a:pt x="750" y="2316"/>
                    <a:pt x="384" y="2470"/>
                    <a:pt x="0" y="2470"/>
                  </a:cubicBezTo>
                  <a:lnTo>
                    <a:pt x="7744" y="2470"/>
                  </a:lnTo>
                  <a:cubicBezTo>
                    <a:pt x="8124" y="2470"/>
                    <a:pt x="8489" y="2316"/>
                    <a:pt x="8758" y="2047"/>
                  </a:cubicBezTo>
                  <a:cubicBezTo>
                    <a:pt x="8801" y="2004"/>
                    <a:pt x="8840" y="1961"/>
                    <a:pt x="8878" y="1913"/>
                  </a:cubicBezTo>
                  <a:cubicBezTo>
                    <a:pt x="9075" y="1658"/>
                    <a:pt x="9181" y="1350"/>
                    <a:pt x="9181" y="1033"/>
                  </a:cubicBezTo>
                  <a:cubicBezTo>
                    <a:pt x="9181" y="462"/>
                    <a:pt x="8719" y="1"/>
                    <a:pt x="8148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71;p77">
              <a:extLst>
                <a:ext uri="{FF2B5EF4-FFF2-40B4-BE49-F238E27FC236}">
                  <a16:creationId xmlns:a16="http://schemas.microsoft.com/office/drawing/2014/main" id="{7B152A4A-495F-4A4D-92A0-BB2DDA5EEF76}"/>
                </a:ext>
              </a:extLst>
            </p:cNvPr>
            <p:cNvSpPr/>
            <p:nvPr/>
          </p:nvSpPr>
          <p:spPr>
            <a:xfrm>
              <a:off x="3626883" y="4155891"/>
              <a:ext cx="232452" cy="14608"/>
            </a:xfrm>
            <a:custGeom>
              <a:avLst/>
              <a:gdLst/>
              <a:ahLst/>
              <a:cxnLst/>
              <a:rect l="l" t="t" r="r" b="b"/>
              <a:pathLst>
                <a:path w="8879" h="558" extrusionOk="0">
                  <a:moveTo>
                    <a:pt x="1139" y="1"/>
                  </a:moveTo>
                  <a:cubicBezTo>
                    <a:pt x="1100" y="49"/>
                    <a:pt x="1062" y="92"/>
                    <a:pt x="1019" y="135"/>
                  </a:cubicBezTo>
                  <a:cubicBezTo>
                    <a:pt x="750" y="404"/>
                    <a:pt x="384" y="558"/>
                    <a:pt x="0" y="558"/>
                  </a:cubicBezTo>
                  <a:lnTo>
                    <a:pt x="7744" y="558"/>
                  </a:lnTo>
                  <a:cubicBezTo>
                    <a:pt x="8124" y="558"/>
                    <a:pt x="8489" y="404"/>
                    <a:pt x="8758" y="135"/>
                  </a:cubicBezTo>
                  <a:cubicBezTo>
                    <a:pt x="8801" y="92"/>
                    <a:pt x="8840" y="49"/>
                    <a:pt x="887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772;p77">
              <a:extLst>
                <a:ext uri="{FF2B5EF4-FFF2-40B4-BE49-F238E27FC236}">
                  <a16:creationId xmlns:a16="http://schemas.microsoft.com/office/drawing/2014/main" id="{E2AF1C1D-4BCD-4F82-89A5-D275056C4717}"/>
                </a:ext>
              </a:extLst>
            </p:cNvPr>
            <p:cNvSpPr/>
            <p:nvPr/>
          </p:nvSpPr>
          <p:spPr>
            <a:xfrm>
              <a:off x="3610389" y="4105835"/>
              <a:ext cx="54114" cy="27070"/>
            </a:xfrm>
            <a:custGeom>
              <a:avLst/>
              <a:gdLst/>
              <a:ahLst/>
              <a:cxnLst/>
              <a:rect l="l" t="t" r="r" b="b"/>
              <a:pathLst>
                <a:path w="2067" h="1034" extrusionOk="0">
                  <a:moveTo>
                    <a:pt x="1034" y="1"/>
                  </a:moveTo>
                  <a:cubicBezTo>
                    <a:pt x="467" y="1"/>
                    <a:pt x="1" y="462"/>
                    <a:pt x="1" y="1033"/>
                  </a:cubicBezTo>
                  <a:lnTo>
                    <a:pt x="2067" y="1033"/>
                  </a:lnTo>
                  <a:cubicBezTo>
                    <a:pt x="2067" y="462"/>
                    <a:pt x="1605" y="1"/>
                    <a:pt x="103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73;p77">
              <a:extLst>
                <a:ext uri="{FF2B5EF4-FFF2-40B4-BE49-F238E27FC236}">
                  <a16:creationId xmlns:a16="http://schemas.microsoft.com/office/drawing/2014/main" id="{3C028043-702A-476D-AC85-F8B9862BDB8D}"/>
                </a:ext>
              </a:extLst>
            </p:cNvPr>
            <p:cNvSpPr/>
            <p:nvPr/>
          </p:nvSpPr>
          <p:spPr>
            <a:xfrm>
              <a:off x="3718303" y="3889379"/>
              <a:ext cx="147943" cy="148074"/>
            </a:xfrm>
            <a:custGeom>
              <a:avLst/>
              <a:gdLst/>
              <a:ahLst/>
              <a:cxnLst/>
              <a:rect l="l" t="t" r="r" b="b"/>
              <a:pathLst>
                <a:path w="5651" h="5656" extrusionOk="0">
                  <a:moveTo>
                    <a:pt x="5650" y="1"/>
                  </a:moveTo>
                  <a:cubicBezTo>
                    <a:pt x="3834" y="106"/>
                    <a:pt x="2278" y="707"/>
                    <a:pt x="1139" y="1846"/>
                  </a:cubicBezTo>
                  <a:cubicBezTo>
                    <a:pt x="1" y="2984"/>
                    <a:pt x="250" y="3690"/>
                    <a:pt x="145" y="5511"/>
                  </a:cubicBezTo>
                  <a:cubicBezTo>
                    <a:pt x="1961" y="5401"/>
                    <a:pt x="2667" y="5655"/>
                    <a:pt x="3805" y="4512"/>
                  </a:cubicBezTo>
                  <a:cubicBezTo>
                    <a:pt x="4084" y="4233"/>
                    <a:pt x="4339" y="3926"/>
                    <a:pt x="4555" y="3594"/>
                  </a:cubicBezTo>
                  <a:lnTo>
                    <a:pt x="3560" y="3421"/>
                  </a:lnTo>
                  <a:lnTo>
                    <a:pt x="3585" y="3407"/>
                  </a:lnTo>
                  <a:cubicBezTo>
                    <a:pt x="4790" y="2691"/>
                    <a:pt x="5559" y="1428"/>
                    <a:pt x="5650" y="30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74;p77">
              <a:extLst>
                <a:ext uri="{FF2B5EF4-FFF2-40B4-BE49-F238E27FC236}">
                  <a16:creationId xmlns:a16="http://schemas.microsoft.com/office/drawing/2014/main" id="{C36E708B-222E-4A2E-B5A4-CEEC0CB15E64}"/>
                </a:ext>
              </a:extLst>
            </p:cNvPr>
            <p:cNvSpPr/>
            <p:nvPr/>
          </p:nvSpPr>
          <p:spPr>
            <a:xfrm>
              <a:off x="3689767" y="3938178"/>
              <a:ext cx="127680" cy="127680"/>
            </a:xfrm>
            <a:custGeom>
              <a:avLst/>
              <a:gdLst/>
              <a:ahLst/>
              <a:cxnLst/>
              <a:rect l="l" t="t" r="r" b="b"/>
              <a:pathLst>
                <a:path w="4877" h="4877" extrusionOk="0">
                  <a:moveTo>
                    <a:pt x="4876" y="1"/>
                  </a:moveTo>
                  <a:lnTo>
                    <a:pt x="4876" y="1"/>
                  </a:lnTo>
                  <a:cubicBezTo>
                    <a:pt x="2863" y="1183"/>
                    <a:pt x="1187" y="2864"/>
                    <a:pt x="0" y="4877"/>
                  </a:cubicBezTo>
                  <a:cubicBezTo>
                    <a:pt x="2013" y="3690"/>
                    <a:pt x="3690" y="2014"/>
                    <a:pt x="4876" y="1"/>
                  </a:cubicBezTo>
                  <a:close/>
                </a:path>
              </a:pathLst>
            </a:custGeom>
            <a:solidFill>
              <a:srgbClr val="869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75;p77">
              <a:extLst>
                <a:ext uri="{FF2B5EF4-FFF2-40B4-BE49-F238E27FC236}">
                  <a16:creationId xmlns:a16="http://schemas.microsoft.com/office/drawing/2014/main" id="{BB0BF3C6-8868-4E81-8F2C-C8EAFE3908F6}"/>
                </a:ext>
              </a:extLst>
            </p:cNvPr>
            <p:cNvSpPr/>
            <p:nvPr/>
          </p:nvSpPr>
          <p:spPr>
            <a:xfrm>
              <a:off x="3508654" y="3811781"/>
              <a:ext cx="363876" cy="364007"/>
            </a:xfrm>
            <a:custGeom>
              <a:avLst/>
              <a:gdLst/>
              <a:ahLst/>
              <a:cxnLst/>
              <a:rect l="l" t="t" r="r" b="b"/>
              <a:pathLst>
                <a:path w="13899" h="13904" extrusionOk="0">
                  <a:moveTo>
                    <a:pt x="1645" y="405"/>
                  </a:moveTo>
                  <a:cubicBezTo>
                    <a:pt x="2237" y="405"/>
                    <a:pt x="2754" y="833"/>
                    <a:pt x="2859" y="1432"/>
                  </a:cubicBezTo>
                  <a:lnTo>
                    <a:pt x="2277" y="1432"/>
                  </a:lnTo>
                  <a:cubicBezTo>
                    <a:pt x="2162" y="1432"/>
                    <a:pt x="2071" y="1524"/>
                    <a:pt x="2071" y="1639"/>
                  </a:cubicBezTo>
                  <a:cubicBezTo>
                    <a:pt x="2071" y="2090"/>
                    <a:pt x="1701" y="2460"/>
                    <a:pt x="1245" y="2460"/>
                  </a:cubicBezTo>
                  <a:cubicBezTo>
                    <a:pt x="788" y="2460"/>
                    <a:pt x="418" y="2090"/>
                    <a:pt x="418" y="1639"/>
                  </a:cubicBezTo>
                  <a:cubicBezTo>
                    <a:pt x="418" y="1000"/>
                    <a:pt x="903" y="467"/>
                    <a:pt x="1542" y="409"/>
                  </a:cubicBezTo>
                  <a:cubicBezTo>
                    <a:pt x="1577" y="406"/>
                    <a:pt x="1611" y="405"/>
                    <a:pt x="1645" y="405"/>
                  </a:cubicBezTo>
                  <a:close/>
                  <a:moveTo>
                    <a:pt x="2878" y="1845"/>
                  </a:moveTo>
                  <a:lnTo>
                    <a:pt x="2878" y="2460"/>
                  </a:lnTo>
                  <a:lnTo>
                    <a:pt x="2167" y="2460"/>
                  </a:lnTo>
                  <a:cubicBezTo>
                    <a:pt x="2321" y="2287"/>
                    <a:pt x="2426" y="2076"/>
                    <a:pt x="2465" y="1845"/>
                  </a:cubicBezTo>
                  <a:close/>
                  <a:moveTo>
                    <a:pt x="11141" y="5477"/>
                  </a:moveTo>
                  <a:cubicBezTo>
                    <a:pt x="10180" y="6880"/>
                    <a:pt x="8969" y="8091"/>
                    <a:pt x="7572" y="9051"/>
                  </a:cubicBezTo>
                  <a:cubicBezTo>
                    <a:pt x="8047" y="8350"/>
                    <a:pt x="8590" y="7697"/>
                    <a:pt x="9190" y="7101"/>
                  </a:cubicBezTo>
                  <a:cubicBezTo>
                    <a:pt x="9786" y="6501"/>
                    <a:pt x="10440" y="5958"/>
                    <a:pt x="11141" y="5477"/>
                  </a:cubicBezTo>
                  <a:close/>
                  <a:moveTo>
                    <a:pt x="4920" y="11439"/>
                  </a:moveTo>
                  <a:cubicBezTo>
                    <a:pt x="5266" y="11439"/>
                    <a:pt x="5611" y="11646"/>
                    <a:pt x="5717" y="12059"/>
                  </a:cubicBezTo>
                  <a:lnTo>
                    <a:pt x="4122" y="12059"/>
                  </a:lnTo>
                  <a:cubicBezTo>
                    <a:pt x="4228" y="11646"/>
                    <a:pt x="4574" y="11439"/>
                    <a:pt x="4920" y="11439"/>
                  </a:cubicBezTo>
                  <a:close/>
                  <a:moveTo>
                    <a:pt x="12664" y="11439"/>
                  </a:moveTo>
                  <a:cubicBezTo>
                    <a:pt x="13120" y="11439"/>
                    <a:pt x="13490" y="11809"/>
                    <a:pt x="13490" y="12265"/>
                  </a:cubicBezTo>
                  <a:cubicBezTo>
                    <a:pt x="13490" y="12943"/>
                    <a:pt x="12938" y="13490"/>
                    <a:pt x="12260" y="13495"/>
                  </a:cubicBezTo>
                  <a:lnTo>
                    <a:pt x="5607" y="13495"/>
                  </a:lnTo>
                  <a:cubicBezTo>
                    <a:pt x="5957" y="13183"/>
                    <a:pt x="6159" y="12736"/>
                    <a:pt x="6159" y="12265"/>
                  </a:cubicBezTo>
                  <a:cubicBezTo>
                    <a:pt x="6159" y="11958"/>
                    <a:pt x="6049" y="11665"/>
                    <a:pt x="5842" y="11439"/>
                  </a:cubicBezTo>
                  <a:close/>
                  <a:moveTo>
                    <a:pt x="1638" y="1"/>
                  </a:moveTo>
                  <a:cubicBezTo>
                    <a:pt x="731" y="1"/>
                    <a:pt x="0" y="736"/>
                    <a:pt x="0" y="1644"/>
                  </a:cubicBezTo>
                  <a:cubicBezTo>
                    <a:pt x="0" y="2326"/>
                    <a:pt x="553" y="2878"/>
                    <a:pt x="1235" y="2883"/>
                  </a:cubicBezTo>
                  <a:lnTo>
                    <a:pt x="2868" y="2883"/>
                  </a:lnTo>
                  <a:lnTo>
                    <a:pt x="2868" y="9200"/>
                  </a:lnTo>
                  <a:cubicBezTo>
                    <a:pt x="2868" y="9337"/>
                    <a:pt x="2972" y="9406"/>
                    <a:pt x="3075" y="9406"/>
                  </a:cubicBezTo>
                  <a:cubicBezTo>
                    <a:pt x="3178" y="9406"/>
                    <a:pt x="3281" y="9337"/>
                    <a:pt x="3281" y="9200"/>
                  </a:cubicBezTo>
                  <a:lnTo>
                    <a:pt x="3281" y="1639"/>
                  </a:lnTo>
                  <a:cubicBezTo>
                    <a:pt x="3281" y="1168"/>
                    <a:pt x="3080" y="717"/>
                    <a:pt x="2729" y="409"/>
                  </a:cubicBezTo>
                  <a:lnTo>
                    <a:pt x="9383" y="409"/>
                  </a:lnTo>
                  <a:cubicBezTo>
                    <a:pt x="10065" y="409"/>
                    <a:pt x="10612" y="957"/>
                    <a:pt x="10612" y="1639"/>
                  </a:cubicBezTo>
                  <a:lnTo>
                    <a:pt x="10612" y="3508"/>
                  </a:lnTo>
                  <a:cubicBezTo>
                    <a:pt x="10012" y="3801"/>
                    <a:pt x="9469" y="4190"/>
                    <a:pt x="8994" y="4661"/>
                  </a:cubicBezTo>
                  <a:cubicBezTo>
                    <a:pt x="8018" y="5636"/>
                    <a:pt x="8004" y="6347"/>
                    <a:pt x="7975" y="7524"/>
                  </a:cubicBezTo>
                  <a:cubicBezTo>
                    <a:pt x="7975" y="7625"/>
                    <a:pt x="7970" y="7726"/>
                    <a:pt x="7965" y="7831"/>
                  </a:cubicBezTo>
                  <a:cubicBezTo>
                    <a:pt x="7509" y="8384"/>
                    <a:pt x="7096" y="8975"/>
                    <a:pt x="6736" y="9599"/>
                  </a:cubicBezTo>
                  <a:cubicBezTo>
                    <a:pt x="6650" y="9747"/>
                    <a:pt x="6770" y="9911"/>
                    <a:pt x="6916" y="9911"/>
                  </a:cubicBezTo>
                  <a:cubicBezTo>
                    <a:pt x="6949" y="9911"/>
                    <a:pt x="6985" y="9902"/>
                    <a:pt x="7019" y="9883"/>
                  </a:cubicBezTo>
                  <a:cubicBezTo>
                    <a:pt x="7644" y="9522"/>
                    <a:pt x="8234" y="9109"/>
                    <a:pt x="8787" y="8648"/>
                  </a:cubicBezTo>
                  <a:lnTo>
                    <a:pt x="9090" y="8643"/>
                  </a:lnTo>
                  <a:cubicBezTo>
                    <a:pt x="9685" y="8629"/>
                    <a:pt x="10161" y="8614"/>
                    <a:pt x="10612" y="8480"/>
                  </a:cubicBezTo>
                  <a:lnTo>
                    <a:pt x="10612" y="11026"/>
                  </a:lnTo>
                  <a:lnTo>
                    <a:pt x="4915" y="11026"/>
                  </a:lnTo>
                  <a:cubicBezTo>
                    <a:pt x="4233" y="11026"/>
                    <a:pt x="3675" y="11578"/>
                    <a:pt x="3675" y="12261"/>
                  </a:cubicBezTo>
                  <a:cubicBezTo>
                    <a:pt x="3675" y="12376"/>
                    <a:pt x="3767" y="12467"/>
                    <a:pt x="3882" y="12467"/>
                  </a:cubicBezTo>
                  <a:lnTo>
                    <a:pt x="5722" y="12467"/>
                  </a:lnTo>
                  <a:cubicBezTo>
                    <a:pt x="5622" y="13062"/>
                    <a:pt x="5105" y="13490"/>
                    <a:pt x="4513" y="13490"/>
                  </a:cubicBezTo>
                  <a:cubicBezTo>
                    <a:pt x="4479" y="13490"/>
                    <a:pt x="4445" y="13488"/>
                    <a:pt x="4410" y="13486"/>
                  </a:cubicBezTo>
                  <a:cubicBezTo>
                    <a:pt x="3771" y="13433"/>
                    <a:pt x="3286" y="12899"/>
                    <a:pt x="3281" y="12261"/>
                  </a:cubicBezTo>
                  <a:lnTo>
                    <a:pt x="3281" y="10017"/>
                  </a:lnTo>
                  <a:cubicBezTo>
                    <a:pt x="3281" y="9880"/>
                    <a:pt x="3178" y="9812"/>
                    <a:pt x="3075" y="9812"/>
                  </a:cubicBezTo>
                  <a:cubicBezTo>
                    <a:pt x="2972" y="9812"/>
                    <a:pt x="2868" y="9880"/>
                    <a:pt x="2868" y="10017"/>
                  </a:cubicBezTo>
                  <a:lnTo>
                    <a:pt x="2868" y="12261"/>
                  </a:lnTo>
                  <a:cubicBezTo>
                    <a:pt x="2868" y="13169"/>
                    <a:pt x="3603" y="13904"/>
                    <a:pt x="4511" y="13904"/>
                  </a:cubicBezTo>
                  <a:lnTo>
                    <a:pt x="12255" y="13904"/>
                  </a:lnTo>
                  <a:cubicBezTo>
                    <a:pt x="13163" y="13904"/>
                    <a:pt x="13898" y="13169"/>
                    <a:pt x="13898" y="12261"/>
                  </a:cubicBezTo>
                  <a:cubicBezTo>
                    <a:pt x="13898" y="11578"/>
                    <a:pt x="13346" y="11026"/>
                    <a:pt x="12664" y="11026"/>
                  </a:cubicBezTo>
                  <a:lnTo>
                    <a:pt x="11030" y="11026"/>
                  </a:lnTo>
                  <a:lnTo>
                    <a:pt x="11030" y="8321"/>
                  </a:lnTo>
                  <a:cubicBezTo>
                    <a:pt x="11376" y="8139"/>
                    <a:pt x="11689" y="7903"/>
                    <a:pt x="11958" y="7625"/>
                  </a:cubicBezTo>
                  <a:cubicBezTo>
                    <a:pt x="12251" y="7332"/>
                    <a:pt x="12510" y="7015"/>
                    <a:pt x="12731" y="6673"/>
                  </a:cubicBezTo>
                  <a:cubicBezTo>
                    <a:pt x="12813" y="6549"/>
                    <a:pt x="12741" y="6380"/>
                    <a:pt x="12597" y="6356"/>
                  </a:cubicBezTo>
                  <a:lnTo>
                    <a:pt x="12111" y="6270"/>
                  </a:lnTo>
                  <a:cubicBezTo>
                    <a:pt x="13139" y="5487"/>
                    <a:pt x="13778" y="4296"/>
                    <a:pt x="13860" y="3008"/>
                  </a:cubicBezTo>
                  <a:lnTo>
                    <a:pt x="13860" y="2998"/>
                  </a:lnTo>
                  <a:lnTo>
                    <a:pt x="13860" y="2974"/>
                  </a:lnTo>
                  <a:cubicBezTo>
                    <a:pt x="13865" y="2852"/>
                    <a:pt x="13769" y="2758"/>
                    <a:pt x="13652" y="2758"/>
                  </a:cubicBezTo>
                  <a:cubicBezTo>
                    <a:pt x="13650" y="2758"/>
                    <a:pt x="13647" y="2758"/>
                    <a:pt x="13644" y="2758"/>
                  </a:cubicBezTo>
                  <a:cubicBezTo>
                    <a:pt x="13183" y="2787"/>
                    <a:pt x="12726" y="2849"/>
                    <a:pt x="12275" y="2946"/>
                  </a:cubicBezTo>
                  <a:cubicBezTo>
                    <a:pt x="12024" y="2999"/>
                    <a:pt x="12082" y="3355"/>
                    <a:pt x="12310" y="3355"/>
                  </a:cubicBezTo>
                  <a:cubicBezTo>
                    <a:pt x="12326" y="3355"/>
                    <a:pt x="12343" y="3353"/>
                    <a:pt x="12361" y="3349"/>
                  </a:cubicBezTo>
                  <a:cubicBezTo>
                    <a:pt x="12712" y="3272"/>
                    <a:pt x="13072" y="3219"/>
                    <a:pt x="13428" y="3191"/>
                  </a:cubicBezTo>
                  <a:lnTo>
                    <a:pt x="13428" y="3191"/>
                  </a:lnTo>
                  <a:cubicBezTo>
                    <a:pt x="13284" y="4440"/>
                    <a:pt x="12563" y="5549"/>
                    <a:pt x="11482" y="6193"/>
                  </a:cubicBezTo>
                  <a:lnTo>
                    <a:pt x="11463" y="6208"/>
                  </a:lnTo>
                  <a:cubicBezTo>
                    <a:pt x="11295" y="6304"/>
                    <a:pt x="11343" y="6553"/>
                    <a:pt x="11530" y="6587"/>
                  </a:cubicBezTo>
                  <a:lnTo>
                    <a:pt x="12203" y="6707"/>
                  </a:lnTo>
                  <a:cubicBezTo>
                    <a:pt x="12039" y="6928"/>
                    <a:pt x="11857" y="7135"/>
                    <a:pt x="11665" y="7332"/>
                  </a:cubicBezTo>
                  <a:cubicBezTo>
                    <a:pt x="10853" y="8139"/>
                    <a:pt x="10295" y="8201"/>
                    <a:pt x="9282" y="8230"/>
                  </a:cubicBezTo>
                  <a:cubicBezTo>
                    <a:pt x="9460" y="8067"/>
                    <a:pt x="9632" y="7899"/>
                    <a:pt x="9810" y="7726"/>
                  </a:cubicBezTo>
                  <a:cubicBezTo>
                    <a:pt x="10651" y="6894"/>
                    <a:pt x="11376" y="5958"/>
                    <a:pt x="11972" y="4934"/>
                  </a:cubicBezTo>
                  <a:cubicBezTo>
                    <a:pt x="12058" y="4786"/>
                    <a:pt x="11938" y="4622"/>
                    <a:pt x="11792" y="4622"/>
                  </a:cubicBezTo>
                  <a:cubicBezTo>
                    <a:pt x="11758" y="4622"/>
                    <a:pt x="11723" y="4631"/>
                    <a:pt x="11689" y="4651"/>
                  </a:cubicBezTo>
                  <a:cubicBezTo>
                    <a:pt x="10665" y="5247"/>
                    <a:pt x="9729" y="5972"/>
                    <a:pt x="8897" y="6813"/>
                  </a:cubicBezTo>
                  <a:cubicBezTo>
                    <a:pt x="8724" y="6986"/>
                    <a:pt x="8556" y="7164"/>
                    <a:pt x="8393" y="7341"/>
                  </a:cubicBezTo>
                  <a:cubicBezTo>
                    <a:pt x="8422" y="6323"/>
                    <a:pt x="8479" y="5766"/>
                    <a:pt x="9291" y="4958"/>
                  </a:cubicBezTo>
                  <a:cubicBezTo>
                    <a:pt x="9935" y="4320"/>
                    <a:pt x="10723" y="3844"/>
                    <a:pt x="11588" y="3560"/>
                  </a:cubicBezTo>
                  <a:cubicBezTo>
                    <a:pt x="11814" y="3478"/>
                    <a:pt x="11733" y="3160"/>
                    <a:pt x="11524" y="3160"/>
                  </a:cubicBezTo>
                  <a:cubicBezTo>
                    <a:pt x="11502" y="3160"/>
                    <a:pt x="11478" y="3164"/>
                    <a:pt x="11453" y="3171"/>
                  </a:cubicBezTo>
                  <a:cubicBezTo>
                    <a:pt x="11309" y="3219"/>
                    <a:pt x="11165" y="3272"/>
                    <a:pt x="11030" y="3330"/>
                  </a:cubicBezTo>
                  <a:lnTo>
                    <a:pt x="11030" y="1644"/>
                  </a:lnTo>
                  <a:cubicBezTo>
                    <a:pt x="11026" y="736"/>
                    <a:pt x="10291" y="1"/>
                    <a:pt x="93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76;p77">
              <a:extLst>
                <a:ext uri="{FF2B5EF4-FFF2-40B4-BE49-F238E27FC236}">
                  <a16:creationId xmlns:a16="http://schemas.microsoft.com/office/drawing/2014/main" id="{E5F4DBDE-2268-41E6-8231-41B8AA032B83}"/>
                </a:ext>
              </a:extLst>
            </p:cNvPr>
            <p:cNvSpPr/>
            <p:nvPr/>
          </p:nvSpPr>
          <p:spPr>
            <a:xfrm>
              <a:off x="3612274" y="3916553"/>
              <a:ext cx="130952" cy="25185"/>
            </a:xfrm>
            <a:custGeom>
              <a:avLst/>
              <a:gdLst/>
              <a:ahLst/>
              <a:cxnLst/>
              <a:rect l="l" t="t" r="r" b="b"/>
              <a:pathLst>
                <a:path w="5002" h="962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cubicBezTo>
                    <a:pt x="472" y="414"/>
                    <a:pt x="558" y="495"/>
                    <a:pt x="688" y="625"/>
                  </a:cubicBezTo>
                  <a:cubicBezTo>
                    <a:pt x="837" y="779"/>
                    <a:pt x="1029" y="961"/>
                    <a:pt x="1389" y="961"/>
                  </a:cubicBezTo>
                  <a:cubicBezTo>
                    <a:pt x="1754" y="961"/>
                    <a:pt x="1942" y="779"/>
                    <a:pt x="2091" y="625"/>
                  </a:cubicBezTo>
                  <a:cubicBezTo>
                    <a:pt x="2220" y="495"/>
                    <a:pt x="2312" y="414"/>
                    <a:pt x="2504" y="414"/>
                  </a:cubicBezTo>
                  <a:cubicBezTo>
                    <a:pt x="2696" y="414"/>
                    <a:pt x="2782" y="495"/>
                    <a:pt x="2912" y="625"/>
                  </a:cubicBezTo>
                  <a:cubicBezTo>
                    <a:pt x="3066" y="779"/>
                    <a:pt x="3253" y="961"/>
                    <a:pt x="3614" y="961"/>
                  </a:cubicBezTo>
                  <a:cubicBezTo>
                    <a:pt x="3979" y="961"/>
                    <a:pt x="4166" y="779"/>
                    <a:pt x="4315" y="625"/>
                  </a:cubicBezTo>
                  <a:cubicBezTo>
                    <a:pt x="4449" y="495"/>
                    <a:pt x="4536" y="414"/>
                    <a:pt x="4728" y="414"/>
                  </a:cubicBezTo>
                  <a:cubicBezTo>
                    <a:pt x="5002" y="414"/>
                    <a:pt x="5002" y="0"/>
                    <a:pt x="4728" y="0"/>
                  </a:cubicBezTo>
                  <a:cubicBezTo>
                    <a:pt x="4368" y="0"/>
                    <a:pt x="4176" y="183"/>
                    <a:pt x="4027" y="332"/>
                  </a:cubicBezTo>
                  <a:cubicBezTo>
                    <a:pt x="3897" y="462"/>
                    <a:pt x="3806" y="548"/>
                    <a:pt x="3614" y="548"/>
                  </a:cubicBezTo>
                  <a:cubicBezTo>
                    <a:pt x="3421" y="548"/>
                    <a:pt x="3335" y="462"/>
                    <a:pt x="3205" y="332"/>
                  </a:cubicBezTo>
                  <a:cubicBezTo>
                    <a:pt x="3051" y="183"/>
                    <a:pt x="2864" y="0"/>
                    <a:pt x="2504" y="0"/>
                  </a:cubicBezTo>
                  <a:cubicBezTo>
                    <a:pt x="2139" y="0"/>
                    <a:pt x="1951" y="183"/>
                    <a:pt x="1802" y="332"/>
                  </a:cubicBezTo>
                  <a:cubicBezTo>
                    <a:pt x="1668" y="462"/>
                    <a:pt x="1581" y="548"/>
                    <a:pt x="1389" y="548"/>
                  </a:cubicBezTo>
                  <a:cubicBezTo>
                    <a:pt x="1197" y="548"/>
                    <a:pt x="1111" y="462"/>
                    <a:pt x="981" y="332"/>
                  </a:cubicBezTo>
                  <a:cubicBezTo>
                    <a:pt x="827" y="183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77;p77">
              <a:extLst>
                <a:ext uri="{FF2B5EF4-FFF2-40B4-BE49-F238E27FC236}">
                  <a16:creationId xmlns:a16="http://schemas.microsoft.com/office/drawing/2014/main" id="{BB499684-613B-4240-A926-E7F532FB764D}"/>
                </a:ext>
              </a:extLst>
            </p:cNvPr>
            <p:cNvSpPr/>
            <p:nvPr/>
          </p:nvSpPr>
          <p:spPr>
            <a:xfrm>
              <a:off x="3612274" y="3958572"/>
              <a:ext cx="101919" cy="25290"/>
            </a:xfrm>
            <a:custGeom>
              <a:avLst/>
              <a:gdLst/>
              <a:ahLst/>
              <a:cxnLst/>
              <a:rect l="l" t="t" r="r" b="b"/>
              <a:pathLst>
                <a:path w="3893" h="966" extrusionOk="0">
                  <a:moveTo>
                    <a:pt x="275" y="0"/>
                  </a:moveTo>
                  <a:cubicBezTo>
                    <a:pt x="1" y="0"/>
                    <a:pt x="1" y="413"/>
                    <a:pt x="275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892" y="966"/>
                    <a:pt x="3892" y="552"/>
                    <a:pt x="3614" y="552"/>
                  </a:cubicBezTo>
                  <a:cubicBezTo>
                    <a:pt x="3421" y="552"/>
                    <a:pt x="3335" y="466"/>
                    <a:pt x="3205" y="336"/>
                  </a:cubicBezTo>
                  <a:cubicBezTo>
                    <a:pt x="3056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2"/>
                    <a:pt x="1389" y="552"/>
                  </a:cubicBezTo>
                  <a:cubicBezTo>
                    <a:pt x="1197" y="552"/>
                    <a:pt x="1111" y="466"/>
                    <a:pt x="981" y="336"/>
                  </a:cubicBezTo>
                  <a:cubicBezTo>
                    <a:pt x="827" y="187"/>
                    <a:pt x="640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78;p77">
              <a:extLst>
                <a:ext uri="{FF2B5EF4-FFF2-40B4-BE49-F238E27FC236}">
                  <a16:creationId xmlns:a16="http://schemas.microsoft.com/office/drawing/2014/main" id="{A9EBAF3C-D89C-4492-9E71-E1D8533A582D}"/>
                </a:ext>
              </a:extLst>
            </p:cNvPr>
            <p:cNvSpPr/>
            <p:nvPr/>
          </p:nvSpPr>
          <p:spPr>
            <a:xfrm>
              <a:off x="3612274" y="3874430"/>
              <a:ext cx="160143" cy="25290"/>
            </a:xfrm>
            <a:custGeom>
              <a:avLst/>
              <a:gdLst/>
              <a:ahLst/>
              <a:cxnLst/>
              <a:rect l="l" t="t" r="r" b="b"/>
              <a:pathLst>
                <a:path w="6117" h="966" extrusionOk="0">
                  <a:moveTo>
                    <a:pt x="279" y="0"/>
                  </a:moveTo>
                  <a:cubicBezTo>
                    <a:pt x="1" y="0"/>
                    <a:pt x="1" y="413"/>
                    <a:pt x="279" y="413"/>
                  </a:cubicBezTo>
                  <a:cubicBezTo>
                    <a:pt x="472" y="413"/>
                    <a:pt x="558" y="500"/>
                    <a:pt x="688" y="629"/>
                  </a:cubicBezTo>
                  <a:cubicBezTo>
                    <a:pt x="837" y="778"/>
                    <a:pt x="1029" y="966"/>
                    <a:pt x="1389" y="966"/>
                  </a:cubicBezTo>
                  <a:cubicBezTo>
                    <a:pt x="1754" y="966"/>
                    <a:pt x="1942" y="778"/>
                    <a:pt x="2091" y="629"/>
                  </a:cubicBezTo>
                  <a:cubicBezTo>
                    <a:pt x="2220" y="500"/>
                    <a:pt x="2312" y="413"/>
                    <a:pt x="2504" y="413"/>
                  </a:cubicBezTo>
                  <a:cubicBezTo>
                    <a:pt x="2696" y="413"/>
                    <a:pt x="2782" y="500"/>
                    <a:pt x="2912" y="629"/>
                  </a:cubicBezTo>
                  <a:cubicBezTo>
                    <a:pt x="3066" y="778"/>
                    <a:pt x="3253" y="966"/>
                    <a:pt x="3614" y="966"/>
                  </a:cubicBezTo>
                  <a:cubicBezTo>
                    <a:pt x="3979" y="966"/>
                    <a:pt x="4166" y="778"/>
                    <a:pt x="4315" y="629"/>
                  </a:cubicBezTo>
                  <a:cubicBezTo>
                    <a:pt x="4449" y="500"/>
                    <a:pt x="4536" y="413"/>
                    <a:pt x="4728" y="413"/>
                  </a:cubicBezTo>
                  <a:cubicBezTo>
                    <a:pt x="4920" y="413"/>
                    <a:pt x="5007" y="500"/>
                    <a:pt x="5141" y="629"/>
                  </a:cubicBezTo>
                  <a:cubicBezTo>
                    <a:pt x="5290" y="778"/>
                    <a:pt x="5477" y="966"/>
                    <a:pt x="5843" y="966"/>
                  </a:cubicBezTo>
                  <a:cubicBezTo>
                    <a:pt x="6116" y="966"/>
                    <a:pt x="6116" y="553"/>
                    <a:pt x="5843" y="553"/>
                  </a:cubicBezTo>
                  <a:cubicBezTo>
                    <a:pt x="5646" y="553"/>
                    <a:pt x="5559" y="466"/>
                    <a:pt x="5429" y="336"/>
                  </a:cubicBezTo>
                  <a:cubicBezTo>
                    <a:pt x="5281" y="187"/>
                    <a:pt x="5093" y="0"/>
                    <a:pt x="4728" y="0"/>
                  </a:cubicBezTo>
                  <a:cubicBezTo>
                    <a:pt x="4363" y="0"/>
                    <a:pt x="4176" y="187"/>
                    <a:pt x="4027" y="336"/>
                  </a:cubicBezTo>
                  <a:cubicBezTo>
                    <a:pt x="3897" y="466"/>
                    <a:pt x="3806" y="553"/>
                    <a:pt x="3614" y="553"/>
                  </a:cubicBezTo>
                  <a:cubicBezTo>
                    <a:pt x="3421" y="553"/>
                    <a:pt x="3335" y="466"/>
                    <a:pt x="3205" y="336"/>
                  </a:cubicBezTo>
                  <a:cubicBezTo>
                    <a:pt x="3051" y="187"/>
                    <a:pt x="2864" y="0"/>
                    <a:pt x="2504" y="0"/>
                  </a:cubicBezTo>
                  <a:cubicBezTo>
                    <a:pt x="2139" y="0"/>
                    <a:pt x="1951" y="187"/>
                    <a:pt x="1802" y="336"/>
                  </a:cubicBezTo>
                  <a:cubicBezTo>
                    <a:pt x="1668" y="466"/>
                    <a:pt x="1581" y="553"/>
                    <a:pt x="1389" y="553"/>
                  </a:cubicBezTo>
                  <a:cubicBezTo>
                    <a:pt x="1197" y="553"/>
                    <a:pt x="1111" y="466"/>
                    <a:pt x="981" y="336"/>
                  </a:cubicBezTo>
                  <a:cubicBezTo>
                    <a:pt x="827" y="187"/>
                    <a:pt x="640" y="0"/>
                    <a:pt x="27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59955E-5FFA-4D5A-8A15-78C84E7C3D5A}"/>
              </a:ext>
            </a:extLst>
          </p:cNvPr>
          <p:cNvSpPr txBox="1"/>
          <p:nvPr/>
        </p:nvSpPr>
        <p:spPr>
          <a:xfrm>
            <a:off x="5607600" y="1803284"/>
            <a:ext cx="296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– </a:t>
            </a:r>
            <a:r>
              <a:rPr lang="en-US" sz="1800" dirty="0" err="1"/>
              <a:t>đọc</a:t>
            </a:r>
            <a:r>
              <a:rPr lang="en-US" sz="1800" dirty="0"/>
              <a:t> File</a:t>
            </a:r>
            <a:endParaRPr lang="vi-VN" sz="1800" dirty="0"/>
          </a:p>
          <a:p>
            <a:pPr algn="just"/>
            <a:r>
              <a:rPr lang="vi-VN" sz="1800" dirty="0"/>
              <a:t>nhị </a:t>
            </a:r>
            <a:r>
              <a:rPr lang="vi-VN" sz="1800" dirty="0" smtClean="0"/>
              <a:t>phân của các biến trong class thongke.</a:t>
            </a:r>
            <a:endParaRPr lang="en-US" sz="1800" dirty="0"/>
          </a:p>
        </p:txBody>
      </p:sp>
      <p:grpSp>
        <p:nvGrpSpPr>
          <p:cNvPr id="164" name="Google Shape;1085;p38">
            <a:extLst>
              <a:ext uri="{FF2B5EF4-FFF2-40B4-BE49-F238E27FC236}">
                <a16:creationId xmlns:a16="http://schemas.microsoft.com/office/drawing/2014/main" id="{A5729B9D-0038-4EED-99E6-9063C5972489}"/>
              </a:ext>
            </a:extLst>
          </p:cNvPr>
          <p:cNvGrpSpPr/>
          <p:nvPr/>
        </p:nvGrpSpPr>
        <p:grpSpPr>
          <a:xfrm flipH="1">
            <a:off x="6285080" y="2968888"/>
            <a:ext cx="1776897" cy="1544536"/>
            <a:chOff x="674425" y="2051931"/>
            <a:chExt cx="3170700" cy="2696994"/>
          </a:xfrm>
        </p:grpSpPr>
        <p:sp>
          <p:nvSpPr>
            <p:cNvPr id="165" name="Google Shape;1086;p38">
              <a:extLst>
                <a:ext uri="{FF2B5EF4-FFF2-40B4-BE49-F238E27FC236}">
                  <a16:creationId xmlns:a16="http://schemas.microsoft.com/office/drawing/2014/main" id="{B1F6037F-E911-4A5C-9496-F299A02D34C7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087;p38">
              <a:extLst>
                <a:ext uri="{FF2B5EF4-FFF2-40B4-BE49-F238E27FC236}">
                  <a16:creationId xmlns:a16="http://schemas.microsoft.com/office/drawing/2014/main" id="{74888F59-DCDB-45CA-ACF6-D64C1200C36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167" name="Google Shape;1088;p38">
                <a:extLst>
                  <a:ext uri="{FF2B5EF4-FFF2-40B4-BE49-F238E27FC236}">
                    <a16:creationId xmlns:a16="http://schemas.microsoft.com/office/drawing/2014/main" id="{219A3784-103C-4951-8B97-A265FB896BA5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089;p38">
                <a:extLst>
                  <a:ext uri="{FF2B5EF4-FFF2-40B4-BE49-F238E27FC236}">
                    <a16:creationId xmlns:a16="http://schemas.microsoft.com/office/drawing/2014/main" id="{D55E4524-E856-4DD5-AB82-229F0798526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090;p38">
                <a:extLst>
                  <a:ext uri="{FF2B5EF4-FFF2-40B4-BE49-F238E27FC236}">
                    <a16:creationId xmlns:a16="http://schemas.microsoft.com/office/drawing/2014/main" id="{110229A6-733E-44FA-895B-0CF692D8F2AF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091;p38">
                <a:extLst>
                  <a:ext uri="{FF2B5EF4-FFF2-40B4-BE49-F238E27FC236}">
                    <a16:creationId xmlns:a16="http://schemas.microsoft.com/office/drawing/2014/main" id="{364F99C2-BE45-4591-ADB2-1AC26FCFC03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092;p38">
                <a:extLst>
                  <a:ext uri="{FF2B5EF4-FFF2-40B4-BE49-F238E27FC236}">
                    <a16:creationId xmlns:a16="http://schemas.microsoft.com/office/drawing/2014/main" id="{C2858368-E544-418D-9848-A3E82F216B11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093;p38">
                <a:extLst>
                  <a:ext uri="{FF2B5EF4-FFF2-40B4-BE49-F238E27FC236}">
                    <a16:creationId xmlns:a16="http://schemas.microsoft.com/office/drawing/2014/main" id="{0D729459-936A-4D80-BF1C-AE4A0D06C64F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094;p38">
                <a:extLst>
                  <a:ext uri="{FF2B5EF4-FFF2-40B4-BE49-F238E27FC236}">
                    <a16:creationId xmlns:a16="http://schemas.microsoft.com/office/drawing/2014/main" id="{18B2C23B-D4A5-4785-BA12-5A6EB75E83A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095;p38">
                <a:extLst>
                  <a:ext uri="{FF2B5EF4-FFF2-40B4-BE49-F238E27FC236}">
                    <a16:creationId xmlns:a16="http://schemas.microsoft.com/office/drawing/2014/main" id="{BA9E0D5F-6719-4AF9-925E-63970A259673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096;p38">
                <a:extLst>
                  <a:ext uri="{FF2B5EF4-FFF2-40B4-BE49-F238E27FC236}">
                    <a16:creationId xmlns:a16="http://schemas.microsoft.com/office/drawing/2014/main" id="{A623B651-0036-416B-A525-E3B6993583B0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097;p38">
                <a:extLst>
                  <a:ext uri="{FF2B5EF4-FFF2-40B4-BE49-F238E27FC236}">
                    <a16:creationId xmlns:a16="http://schemas.microsoft.com/office/drawing/2014/main" id="{FBBA55FD-B7C3-490D-87C4-3A034A69B1B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098;p38">
                <a:extLst>
                  <a:ext uri="{FF2B5EF4-FFF2-40B4-BE49-F238E27FC236}">
                    <a16:creationId xmlns:a16="http://schemas.microsoft.com/office/drawing/2014/main" id="{699131CE-BA38-475A-A588-0C0684E117D5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099;p38">
                <a:extLst>
                  <a:ext uri="{FF2B5EF4-FFF2-40B4-BE49-F238E27FC236}">
                    <a16:creationId xmlns:a16="http://schemas.microsoft.com/office/drawing/2014/main" id="{334FAA6D-7CEC-49E5-A048-5F703E2D4B6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00;p38">
                <a:extLst>
                  <a:ext uri="{FF2B5EF4-FFF2-40B4-BE49-F238E27FC236}">
                    <a16:creationId xmlns:a16="http://schemas.microsoft.com/office/drawing/2014/main" id="{9CCE3AB4-0C5E-45E2-9D69-81CEC965649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01;p38">
                <a:extLst>
                  <a:ext uri="{FF2B5EF4-FFF2-40B4-BE49-F238E27FC236}">
                    <a16:creationId xmlns:a16="http://schemas.microsoft.com/office/drawing/2014/main" id="{8B4897DC-B6DE-4E96-8851-19C9D37B29A9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02;p38">
                <a:extLst>
                  <a:ext uri="{FF2B5EF4-FFF2-40B4-BE49-F238E27FC236}">
                    <a16:creationId xmlns:a16="http://schemas.microsoft.com/office/drawing/2014/main" id="{BE419D4A-8D15-4CDF-A0B7-83F2F271EC77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03;p38">
                <a:extLst>
                  <a:ext uri="{FF2B5EF4-FFF2-40B4-BE49-F238E27FC236}">
                    <a16:creationId xmlns:a16="http://schemas.microsoft.com/office/drawing/2014/main" id="{E626E81C-41CA-4764-B17D-C58025B51C9E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104;p38">
                <a:extLst>
                  <a:ext uri="{FF2B5EF4-FFF2-40B4-BE49-F238E27FC236}">
                    <a16:creationId xmlns:a16="http://schemas.microsoft.com/office/drawing/2014/main" id="{497C5CDC-7A14-426E-A11B-713191C21F21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105;p38">
                <a:extLst>
                  <a:ext uri="{FF2B5EF4-FFF2-40B4-BE49-F238E27FC236}">
                    <a16:creationId xmlns:a16="http://schemas.microsoft.com/office/drawing/2014/main" id="{3BA4628C-6009-4A84-8AF5-0A6D2214E307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106;p38">
                <a:extLst>
                  <a:ext uri="{FF2B5EF4-FFF2-40B4-BE49-F238E27FC236}">
                    <a16:creationId xmlns:a16="http://schemas.microsoft.com/office/drawing/2014/main" id="{EF60BD93-A353-497C-BFCA-335652C786D8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07;p38">
                <a:extLst>
                  <a:ext uri="{FF2B5EF4-FFF2-40B4-BE49-F238E27FC236}">
                    <a16:creationId xmlns:a16="http://schemas.microsoft.com/office/drawing/2014/main" id="{962F8D45-A597-477D-9099-32DEB08D81C0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08;p38">
                <a:extLst>
                  <a:ext uri="{FF2B5EF4-FFF2-40B4-BE49-F238E27FC236}">
                    <a16:creationId xmlns:a16="http://schemas.microsoft.com/office/drawing/2014/main" id="{9FE65090-E852-4EF1-9D9C-DF040C567577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09;p38">
                <a:extLst>
                  <a:ext uri="{FF2B5EF4-FFF2-40B4-BE49-F238E27FC236}">
                    <a16:creationId xmlns:a16="http://schemas.microsoft.com/office/drawing/2014/main" id="{6E59DD5A-AC71-448A-927E-6799CD863735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10;p38">
                <a:extLst>
                  <a:ext uri="{FF2B5EF4-FFF2-40B4-BE49-F238E27FC236}">
                    <a16:creationId xmlns:a16="http://schemas.microsoft.com/office/drawing/2014/main" id="{ED0DA48E-7C51-464E-9CDC-EA1B4493E28E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11;p38">
                <a:extLst>
                  <a:ext uri="{FF2B5EF4-FFF2-40B4-BE49-F238E27FC236}">
                    <a16:creationId xmlns:a16="http://schemas.microsoft.com/office/drawing/2014/main" id="{DEEA0239-CE3D-419E-B706-A1340032CAA1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12;p38">
                <a:extLst>
                  <a:ext uri="{FF2B5EF4-FFF2-40B4-BE49-F238E27FC236}">
                    <a16:creationId xmlns:a16="http://schemas.microsoft.com/office/drawing/2014/main" id="{3A5E1045-53D4-41D1-A401-A1C6295D55BE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13;p38">
                <a:extLst>
                  <a:ext uri="{FF2B5EF4-FFF2-40B4-BE49-F238E27FC236}">
                    <a16:creationId xmlns:a16="http://schemas.microsoft.com/office/drawing/2014/main" id="{803AA7E1-15AA-4DF2-BFBC-429B31F44198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14;p38">
                <a:extLst>
                  <a:ext uri="{FF2B5EF4-FFF2-40B4-BE49-F238E27FC236}">
                    <a16:creationId xmlns:a16="http://schemas.microsoft.com/office/drawing/2014/main" id="{08E00595-801E-484B-B44D-ED9670C2AC6F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15;p38">
                <a:extLst>
                  <a:ext uri="{FF2B5EF4-FFF2-40B4-BE49-F238E27FC236}">
                    <a16:creationId xmlns:a16="http://schemas.microsoft.com/office/drawing/2014/main" id="{4182B114-BB6F-4DF5-814B-E559DC1CB66E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16;p38">
                <a:extLst>
                  <a:ext uri="{FF2B5EF4-FFF2-40B4-BE49-F238E27FC236}">
                    <a16:creationId xmlns:a16="http://schemas.microsoft.com/office/drawing/2014/main" id="{9F19E905-3CAE-427B-918A-4C83F220F956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17;p38">
                <a:extLst>
                  <a:ext uri="{FF2B5EF4-FFF2-40B4-BE49-F238E27FC236}">
                    <a16:creationId xmlns:a16="http://schemas.microsoft.com/office/drawing/2014/main" id="{EA799C03-0884-461D-9AD3-A52B5BAC4B1A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18;p38">
                <a:extLst>
                  <a:ext uri="{FF2B5EF4-FFF2-40B4-BE49-F238E27FC236}">
                    <a16:creationId xmlns:a16="http://schemas.microsoft.com/office/drawing/2014/main" id="{DD187554-068D-4D7A-8FEF-E580B811F36D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19;p38">
                <a:extLst>
                  <a:ext uri="{FF2B5EF4-FFF2-40B4-BE49-F238E27FC236}">
                    <a16:creationId xmlns:a16="http://schemas.microsoft.com/office/drawing/2014/main" id="{D73D2973-A780-43D2-A648-5A15C3E89B0F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20;p38">
                <a:extLst>
                  <a:ext uri="{FF2B5EF4-FFF2-40B4-BE49-F238E27FC236}">
                    <a16:creationId xmlns:a16="http://schemas.microsoft.com/office/drawing/2014/main" id="{C7613EF0-0F7D-4D25-B3F6-A85F4D65F9E7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21;p38">
                <a:extLst>
                  <a:ext uri="{FF2B5EF4-FFF2-40B4-BE49-F238E27FC236}">
                    <a16:creationId xmlns:a16="http://schemas.microsoft.com/office/drawing/2014/main" id="{3BC24B6F-67F2-4106-AF81-53BFE854F2F3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22;p38">
                <a:extLst>
                  <a:ext uri="{FF2B5EF4-FFF2-40B4-BE49-F238E27FC236}">
                    <a16:creationId xmlns:a16="http://schemas.microsoft.com/office/drawing/2014/main" id="{A3A314E7-120A-43D6-A99C-C08816264CF9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23;p38">
                <a:extLst>
                  <a:ext uri="{FF2B5EF4-FFF2-40B4-BE49-F238E27FC236}">
                    <a16:creationId xmlns:a16="http://schemas.microsoft.com/office/drawing/2014/main" id="{443344EB-1B58-478E-ADE3-B1309A6E66E0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24;p38">
                <a:extLst>
                  <a:ext uri="{FF2B5EF4-FFF2-40B4-BE49-F238E27FC236}">
                    <a16:creationId xmlns:a16="http://schemas.microsoft.com/office/drawing/2014/main" id="{56045D7A-C0BC-492A-83C0-2530CBDF01B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25;p38">
                <a:extLst>
                  <a:ext uri="{FF2B5EF4-FFF2-40B4-BE49-F238E27FC236}">
                    <a16:creationId xmlns:a16="http://schemas.microsoft.com/office/drawing/2014/main" id="{A0E3F340-F3A4-431C-86DA-D19A154E2F9C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26;p38">
                <a:extLst>
                  <a:ext uri="{FF2B5EF4-FFF2-40B4-BE49-F238E27FC236}">
                    <a16:creationId xmlns:a16="http://schemas.microsoft.com/office/drawing/2014/main" id="{2192355C-FAEF-4F76-BB85-7215C8CF7A17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27;p38">
                <a:extLst>
                  <a:ext uri="{FF2B5EF4-FFF2-40B4-BE49-F238E27FC236}">
                    <a16:creationId xmlns:a16="http://schemas.microsoft.com/office/drawing/2014/main" id="{CB7BA541-29FB-4057-9C71-2964AD57732E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28;p38">
                <a:extLst>
                  <a:ext uri="{FF2B5EF4-FFF2-40B4-BE49-F238E27FC236}">
                    <a16:creationId xmlns:a16="http://schemas.microsoft.com/office/drawing/2014/main" id="{B6DC26DF-3A66-4CD5-9718-2C4DE39FE87F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29;p38">
                <a:extLst>
                  <a:ext uri="{FF2B5EF4-FFF2-40B4-BE49-F238E27FC236}">
                    <a16:creationId xmlns:a16="http://schemas.microsoft.com/office/drawing/2014/main" id="{B6E440A8-3C97-4E4A-83C7-43419BD41CFF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30;p38">
                <a:extLst>
                  <a:ext uri="{FF2B5EF4-FFF2-40B4-BE49-F238E27FC236}">
                    <a16:creationId xmlns:a16="http://schemas.microsoft.com/office/drawing/2014/main" id="{774D1A6E-6B63-4A4F-8DA9-B7B1409355B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31;p38">
                <a:extLst>
                  <a:ext uri="{FF2B5EF4-FFF2-40B4-BE49-F238E27FC236}">
                    <a16:creationId xmlns:a16="http://schemas.microsoft.com/office/drawing/2014/main" id="{7CA60D18-0A8D-4E18-8015-009EA8AC896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32;p38">
                <a:extLst>
                  <a:ext uri="{FF2B5EF4-FFF2-40B4-BE49-F238E27FC236}">
                    <a16:creationId xmlns:a16="http://schemas.microsoft.com/office/drawing/2014/main" id="{5A56F812-9E5C-4856-8B44-032257E410AF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33;p38">
                <a:extLst>
                  <a:ext uri="{FF2B5EF4-FFF2-40B4-BE49-F238E27FC236}">
                    <a16:creationId xmlns:a16="http://schemas.microsoft.com/office/drawing/2014/main" id="{820F0EE2-E7DC-4426-9E74-77194BF18188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34;p38">
                <a:extLst>
                  <a:ext uri="{FF2B5EF4-FFF2-40B4-BE49-F238E27FC236}">
                    <a16:creationId xmlns:a16="http://schemas.microsoft.com/office/drawing/2014/main" id="{54748CA4-4461-494D-9192-B041A42BE84D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35;p38">
                <a:extLst>
                  <a:ext uri="{FF2B5EF4-FFF2-40B4-BE49-F238E27FC236}">
                    <a16:creationId xmlns:a16="http://schemas.microsoft.com/office/drawing/2014/main" id="{AB15B1F7-199E-4486-A10B-64838FF1B4E6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36;p38">
                <a:extLst>
                  <a:ext uri="{FF2B5EF4-FFF2-40B4-BE49-F238E27FC236}">
                    <a16:creationId xmlns:a16="http://schemas.microsoft.com/office/drawing/2014/main" id="{9BC18DA4-940F-43CF-B2BA-5839CFCF232C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37;p38">
                <a:extLst>
                  <a:ext uri="{FF2B5EF4-FFF2-40B4-BE49-F238E27FC236}">
                    <a16:creationId xmlns:a16="http://schemas.microsoft.com/office/drawing/2014/main" id="{AC320A73-FA22-4272-B25F-EF3252C18277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38;p38">
                <a:extLst>
                  <a:ext uri="{FF2B5EF4-FFF2-40B4-BE49-F238E27FC236}">
                    <a16:creationId xmlns:a16="http://schemas.microsoft.com/office/drawing/2014/main" id="{5A1E0E1B-D077-40F0-8936-53F5A0C1F5A1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39;p38">
                <a:extLst>
                  <a:ext uri="{FF2B5EF4-FFF2-40B4-BE49-F238E27FC236}">
                    <a16:creationId xmlns:a16="http://schemas.microsoft.com/office/drawing/2014/main" id="{BB32FF76-8C50-4206-BD34-43CF7AF6CB51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0;p38">
                <a:extLst>
                  <a:ext uri="{FF2B5EF4-FFF2-40B4-BE49-F238E27FC236}">
                    <a16:creationId xmlns:a16="http://schemas.microsoft.com/office/drawing/2014/main" id="{400E1F2F-84EC-4113-80D5-E46ED39772A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1;p38">
                <a:extLst>
                  <a:ext uri="{FF2B5EF4-FFF2-40B4-BE49-F238E27FC236}">
                    <a16:creationId xmlns:a16="http://schemas.microsoft.com/office/drawing/2014/main" id="{98E8BB27-D712-4EA8-AD61-621AA63339BA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2;p38">
                <a:extLst>
                  <a:ext uri="{FF2B5EF4-FFF2-40B4-BE49-F238E27FC236}">
                    <a16:creationId xmlns:a16="http://schemas.microsoft.com/office/drawing/2014/main" id="{AA1FD51A-E69B-4803-965B-9E1A4216CBA2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3;p38">
                <a:extLst>
                  <a:ext uri="{FF2B5EF4-FFF2-40B4-BE49-F238E27FC236}">
                    <a16:creationId xmlns:a16="http://schemas.microsoft.com/office/drawing/2014/main" id="{34CFD978-D73E-4271-9DE8-857BF977BF40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4;p38">
                <a:extLst>
                  <a:ext uri="{FF2B5EF4-FFF2-40B4-BE49-F238E27FC236}">
                    <a16:creationId xmlns:a16="http://schemas.microsoft.com/office/drawing/2014/main" id="{9F92E8D3-E020-4AD6-AE34-4AD959727E73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5;p38">
                <a:extLst>
                  <a:ext uri="{FF2B5EF4-FFF2-40B4-BE49-F238E27FC236}">
                    <a16:creationId xmlns:a16="http://schemas.microsoft.com/office/drawing/2014/main" id="{A636DDF2-9512-49EC-AC72-97086A781F9F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6;p38">
                <a:extLst>
                  <a:ext uri="{FF2B5EF4-FFF2-40B4-BE49-F238E27FC236}">
                    <a16:creationId xmlns:a16="http://schemas.microsoft.com/office/drawing/2014/main" id="{BEFF2CEC-BC0D-443A-B3E3-80DE2793A26B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;p38">
                <a:extLst>
                  <a:ext uri="{FF2B5EF4-FFF2-40B4-BE49-F238E27FC236}">
                    <a16:creationId xmlns:a16="http://schemas.microsoft.com/office/drawing/2014/main" id="{4497505D-219C-41C0-A7AF-F7C7B8F7149C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8;p38">
                <a:extLst>
                  <a:ext uri="{FF2B5EF4-FFF2-40B4-BE49-F238E27FC236}">
                    <a16:creationId xmlns:a16="http://schemas.microsoft.com/office/drawing/2014/main" id="{F43B6841-37F2-48F6-9EEC-AEE42F0F57B0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9;p38">
                <a:extLst>
                  <a:ext uri="{FF2B5EF4-FFF2-40B4-BE49-F238E27FC236}">
                    <a16:creationId xmlns:a16="http://schemas.microsoft.com/office/drawing/2014/main" id="{9B0D8C23-A551-47BC-99B7-0B09EE87A6E5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50;p38">
                <a:extLst>
                  <a:ext uri="{FF2B5EF4-FFF2-40B4-BE49-F238E27FC236}">
                    <a16:creationId xmlns:a16="http://schemas.microsoft.com/office/drawing/2014/main" id="{EAEE61EC-5750-48BF-AFD4-A7317FAB5E1E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51;p38">
                <a:extLst>
                  <a:ext uri="{FF2B5EF4-FFF2-40B4-BE49-F238E27FC236}">
                    <a16:creationId xmlns:a16="http://schemas.microsoft.com/office/drawing/2014/main" id="{7B4C2F7E-5745-4383-AB4D-63D5670C4E3C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52;p38">
                <a:extLst>
                  <a:ext uri="{FF2B5EF4-FFF2-40B4-BE49-F238E27FC236}">
                    <a16:creationId xmlns:a16="http://schemas.microsoft.com/office/drawing/2014/main" id="{6A8CB519-FCA2-4CBE-A78B-9F2991C4EB20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53;p38">
                <a:extLst>
                  <a:ext uri="{FF2B5EF4-FFF2-40B4-BE49-F238E27FC236}">
                    <a16:creationId xmlns:a16="http://schemas.microsoft.com/office/drawing/2014/main" id="{D24F7065-036A-4B48-A534-F27AC00956F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54;p38">
                <a:extLst>
                  <a:ext uri="{FF2B5EF4-FFF2-40B4-BE49-F238E27FC236}">
                    <a16:creationId xmlns:a16="http://schemas.microsoft.com/office/drawing/2014/main" id="{AD170A7E-4A05-4EF5-8A79-5157B052BD5D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55;p38">
                <a:extLst>
                  <a:ext uri="{FF2B5EF4-FFF2-40B4-BE49-F238E27FC236}">
                    <a16:creationId xmlns:a16="http://schemas.microsoft.com/office/drawing/2014/main" id="{83914E19-0522-4647-AC0A-2154124EF6D6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56;p38">
                <a:extLst>
                  <a:ext uri="{FF2B5EF4-FFF2-40B4-BE49-F238E27FC236}">
                    <a16:creationId xmlns:a16="http://schemas.microsoft.com/office/drawing/2014/main" id="{3D582514-DF76-469E-88B3-1585C9FA067D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57;p38">
                <a:extLst>
                  <a:ext uri="{FF2B5EF4-FFF2-40B4-BE49-F238E27FC236}">
                    <a16:creationId xmlns:a16="http://schemas.microsoft.com/office/drawing/2014/main" id="{942FD868-9FA5-4431-A694-731D12570AB4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58;p38">
                <a:extLst>
                  <a:ext uri="{FF2B5EF4-FFF2-40B4-BE49-F238E27FC236}">
                    <a16:creationId xmlns:a16="http://schemas.microsoft.com/office/drawing/2014/main" id="{0E21C764-1464-4D3B-A5BC-2749556FE1BC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59;p38">
                <a:extLst>
                  <a:ext uri="{FF2B5EF4-FFF2-40B4-BE49-F238E27FC236}">
                    <a16:creationId xmlns:a16="http://schemas.microsoft.com/office/drawing/2014/main" id="{7D6DB0F3-0504-4D0E-8D19-749823156AA8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60;p38">
                <a:extLst>
                  <a:ext uri="{FF2B5EF4-FFF2-40B4-BE49-F238E27FC236}">
                    <a16:creationId xmlns:a16="http://schemas.microsoft.com/office/drawing/2014/main" id="{7A38A1C8-3DF6-4A3C-A73E-A90A28C5CAA7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61;p38">
                <a:extLst>
                  <a:ext uri="{FF2B5EF4-FFF2-40B4-BE49-F238E27FC236}">
                    <a16:creationId xmlns:a16="http://schemas.microsoft.com/office/drawing/2014/main" id="{7F7CCF24-D883-4084-953E-FF2DCFBCC8DE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62;p38">
                <a:extLst>
                  <a:ext uri="{FF2B5EF4-FFF2-40B4-BE49-F238E27FC236}">
                    <a16:creationId xmlns:a16="http://schemas.microsoft.com/office/drawing/2014/main" id="{50F3C567-EBAC-4F07-979F-31159055B14C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63;p38">
                <a:extLst>
                  <a:ext uri="{FF2B5EF4-FFF2-40B4-BE49-F238E27FC236}">
                    <a16:creationId xmlns:a16="http://schemas.microsoft.com/office/drawing/2014/main" id="{3209C6B0-63C1-4746-B3D5-688A2BAF755B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64;p38">
                <a:extLst>
                  <a:ext uri="{FF2B5EF4-FFF2-40B4-BE49-F238E27FC236}">
                    <a16:creationId xmlns:a16="http://schemas.microsoft.com/office/drawing/2014/main" id="{106FAFB0-6796-463A-9DA8-FC58746C5A77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65;p38">
                <a:extLst>
                  <a:ext uri="{FF2B5EF4-FFF2-40B4-BE49-F238E27FC236}">
                    <a16:creationId xmlns:a16="http://schemas.microsoft.com/office/drawing/2014/main" id="{DCFBA9DD-280B-4693-957E-AFC89A005B20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66;p38">
                <a:extLst>
                  <a:ext uri="{FF2B5EF4-FFF2-40B4-BE49-F238E27FC236}">
                    <a16:creationId xmlns:a16="http://schemas.microsoft.com/office/drawing/2014/main" id="{8234F33E-940A-4354-B4CB-6D686EEC5D77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67;p38">
                <a:extLst>
                  <a:ext uri="{FF2B5EF4-FFF2-40B4-BE49-F238E27FC236}">
                    <a16:creationId xmlns:a16="http://schemas.microsoft.com/office/drawing/2014/main" id="{662F665B-715E-40B2-85E6-02079294134E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68;p38">
                <a:extLst>
                  <a:ext uri="{FF2B5EF4-FFF2-40B4-BE49-F238E27FC236}">
                    <a16:creationId xmlns:a16="http://schemas.microsoft.com/office/drawing/2014/main" id="{4E85562E-F5FD-4B46-B722-E4D065AAC890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69;p38">
                <a:extLst>
                  <a:ext uri="{FF2B5EF4-FFF2-40B4-BE49-F238E27FC236}">
                    <a16:creationId xmlns:a16="http://schemas.microsoft.com/office/drawing/2014/main" id="{9613B34D-320C-41D1-8994-3F3A7935557B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70;p38">
                <a:extLst>
                  <a:ext uri="{FF2B5EF4-FFF2-40B4-BE49-F238E27FC236}">
                    <a16:creationId xmlns:a16="http://schemas.microsoft.com/office/drawing/2014/main" id="{0DF8B2D0-7973-423A-885C-839C32FC688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71;p38">
                <a:extLst>
                  <a:ext uri="{FF2B5EF4-FFF2-40B4-BE49-F238E27FC236}">
                    <a16:creationId xmlns:a16="http://schemas.microsoft.com/office/drawing/2014/main" id="{DD649D09-8ADB-4E99-9805-B70926B2D714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72;p38">
                <a:extLst>
                  <a:ext uri="{FF2B5EF4-FFF2-40B4-BE49-F238E27FC236}">
                    <a16:creationId xmlns:a16="http://schemas.microsoft.com/office/drawing/2014/main" id="{2F385A99-92E9-498C-A4A4-05203F5B94ED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73;p38">
                <a:extLst>
                  <a:ext uri="{FF2B5EF4-FFF2-40B4-BE49-F238E27FC236}">
                    <a16:creationId xmlns:a16="http://schemas.microsoft.com/office/drawing/2014/main" id="{172EF42D-C99D-4F61-BF55-C0B325B4103A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74;p38">
                <a:extLst>
                  <a:ext uri="{FF2B5EF4-FFF2-40B4-BE49-F238E27FC236}">
                    <a16:creationId xmlns:a16="http://schemas.microsoft.com/office/drawing/2014/main" id="{31BF8279-C2FD-46F9-8097-A040F38704BB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75;p38">
                <a:extLst>
                  <a:ext uri="{FF2B5EF4-FFF2-40B4-BE49-F238E27FC236}">
                    <a16:creationId xmlns:a16="http://schemas.microsoft.com/office/drawing/2014/main" id="{A3A9320D-0300-4B8E-AAE6-894715256414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76;p38">
                <a:extLst>
                  <a:ext uri="{FF2B5EF4-FFF2-40B4-BE49-F238E27FC236}">
                    <a16:creationId xmlns:a16="http://schemas.microsoft.com/office/drawing/2014/main" id="{04D6FD39-746B-4A2D-96DE-425B3BDE2434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77;p38">
                <a:extLst>
                  <a:ext uri="{FF2B5EF4-FFF2-40B4-BE49-F238E27FC236}">
                    <a16:creationId xmlns:a16="http://schemas.microsoft.com/office/drawing/2014/main" id="{4CBA466F-F8EA-496D-9C7A-DFFCE94C7BA7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78;p38">
                <a:extLst>
                  <a:ext uri="{FF2B5EF4-FFF2-40B4-BE49-F238E27FC236}">
                    <a16:creationId xmlns:a16="http://schemas.microsoft.com/office/drawing/2014/main" id="{8A76642E-E2ED-4119-9E79-0782089B21B0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79;p38">
                <a:extLst>
                  <a:ext uri="{FF2B5EF4-FFF2-40B4-BE49-F238E27FC236}">
                    <a16:creationId xmlns:a16="http://schemas.microsoft.com/office/drawing/2014/main" id="{F6F5E895-A698-47EE-85B1-3D3CDA38A58B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80;p38">
                <a:extLst>
                  <a:ext uri="{FF2B5EF4-FFF2-40B4-BE49-F238E27FC236}">
                    <a16:creationId xmlns:a16="http://schemas.microsoft.com/office/drawing/2014/main" id="{7397329C-B70F-4536-BAAC-16D9C3476185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81;p38">
                <a:extLst>
                  <a:ext uri="{FF2B5EF4-FFF2-40B4-BE49-F238E27FC236}">
                    <a16:creationId xmlns:a16="http://schemas.microsoft.com/office/drawing/2014/main" id="{164D4193-59E4-48C0-9B1F-BDAA3846BBCA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82;p38">
                <a:extLst>
                  <a:ext uri="{FF2B5EF4-FFF2-40B4-BE49-F238E27FC236}">
                    <a16:creationId xmlns:a16="http://schemas.microsoft.com/office/drawing/2014/main" id="{40854083-986F-4856-AAA5-ED69900AAA2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83;p38">
                <a:extLst>
                  <a:ext uri="{FF2B5EF4-FFF2-40B4-BE49-F238E27FC236}">
                    <a16:creationId xmlns:a16="http://schemas.microsoft.com/office/drawing/2014/main" id="{11B9FF3F-A841-4CA2-A64A-78664B961580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84;p38">
                <a:extLst>
                  <a:ext uri="{FF2B5EF4-FFF2-40B4-BE49-F238E27FC236}">
                    <a16:creationId xmlns:a16="http://schemas.microsoft.com/office/drawing/2014/main" id="{9A52B81C-E1DE-4B3F-8633-EC48F31E9469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85;p38">
                <a:extLst>
                  <a:ext uri="{FF2B5EF4-FFF2-40B4-BE49-F238E27FC236}">
                    <a16:creationId xmlns:a16="http://schemas.microsoft.com/office/drawing/2014/main" id="{AE2D8055-DDBC-45AE-B295-C2E66B980F34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86;p38">
                <a:extLst>
                  <a:ext uri="{FF2B5EF4-FFF2-40B4-BE49-F238E27FC236}">
                    <a16:creationId xmlns:a16="http://schemas.microsoft.com/office/drawing/2014/main" id="{CC023A0C-E303-4694-8D65-087B32CE5B50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87;p38">
                <a:extLst>
                  <a:ext uri="{FF2B5EF4-FFF2-40B4-BE49-F238E27FC236}">
                    <a16:creationId xmlns:a16="http://schemas.microsoft.com/office/drawing/2014/main" id="{24C84F2E-75B7-4144-8560-877493C9DDD4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188;p38">
                <a:extLst>
                  <a:ext uri="{FF2B5EF4-FFF2-40B4-BE49-F238E27FC236}">
                    <a16:creationId xmlns:a16="http://schemas.microsoft.com/office/drawing/2014/main" id="{CD40EA66-954D-481E-BD41-C7EB24A25176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189;p38">
                <a:extLst>
                  <a:ext uri="{FF2B5EF4-FFF2-40B4-BE49-F238E27FC236}">
                    <a16:creationId xmlns:a16="http://schemas.microsoft.com/office/drawing/2014/main" id="{C2210110-E0E3-4445-A1E4-E11FAA11D5C5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190;p38">
                <a:extLst>
                  <a:ext uri="{FF2B5EF4-FFF2-40B4-BE49-F238E27FC236}">
                    <a16:creationId xmlns:a16="http://schemas.microsoft.com/office/drawing/2014/main" id="{67093D98-3351-43F8-A3A3-9F7C7EC5F70D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191;p38">
                <a:extLst>
                  <a:ext uri="{FF2B5EF4-FFF2-40B4-BE49-F238E27FC236}">
                    <a16:creationId xmlns:a16="http://schemas.microsoft.com/office/drawing/2014/main" id="{5843A65F-340B-4BA7-8D76-B44286764796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192;p38">
                <a:extLst>
                  <a:ext uri="{FF2B5EF4-FFF2-40B4-BE49-F238E27FC236}">
                    <a16:creationId xmlns:a16="http://schemas.microsoft.com/office/drawing/2014/main" id="{6EE8BBA2-6140-4B8B-8A7D-5425FF4DB7FA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193;p38">
                <a:extLst>
                  <a:ext uri="{FF2B5EF4-FFF2-40B4-BE49-F238E27FC236}">
                    <a16:creationId xmlns:a16="http://schemas.microsoft.com/office/drawing/2014/main" id="{F2630020-A817-46A6-B4FD-853E46EF2885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194;p38">
                <a:extLst>
                  <a:ext uri="{FF2B5EF4-FFF2-40B4-BE49-F238E27FC236}">
                    <a16:creationId xmlns:a16="http://schemas.microsoft.com/office/drawing/2014/main" id="{A65171F8-FACC-40A6-9959-018E6E0140AB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195;p38">
                <a:extLst>
                  <a:ext uri="{FF2B5EF4-FFF2-40B4-BE49-F238E27FC236}">
                    <a16:creationId xmlns:a16="http://schemas.microsoft.com/office/drawing/2014/main" id="{A12F6C7F-827C-4792-9060-C0C7E42CEE36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96;p38">
                <a:extLst>
                  <a:ext uri="{FF2B5EF4-FFF2-40B4-BE49-F238E27FC236}">
                    <a16:creationId xmlns:a16="http://schemas.microsoft.com/office/drawing/2014/main" id="{413113A7-CC2C-49AE-A5CA-4A7BB0D0CC89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197;p38">
                <a:extLst>
                  <a:ext uri="{FF2B5EF4-FFF2-40B4-BE49-F238E27FC236}">
                    <a16:creationId xmlns:a16="http://schemas.microsoft.com/office/drawing/2014/main" id="{AA334414-2737-4F68-B483-CB103F42C31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198;p38">
                <a:extLst>
                  <a:ext uri="{FF2B5EF4-FFF2-40B4-BE49-F238E27FC236}">
                    <a16:creationId xmlns:a16="http://schemas.microsoft.com/office/drawing/2014/main" id="{23E2CD40-A24A-4759-9F6F-EB17D7BCDCFD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199;p38">
                <a:extLst>
                  <a:ext uri="{FF2B5EF4-FFF2-40B4-BE49-F238E27FC236}">
                    <a16:creationId xmlns:a16="http://schemas.microsoft.com/office/drawing/2014/main" id="{7E551D27-74DF-4345-9055-18A369CC1757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00;p38">
                <a:extLst>
                  <a:ext uri="{FF2B5EF4-FFF2-40B4-BE49-F238E27FC236}">
                    <a16:creationId xmlns:a16="http://schemas.microsoft.com/office/drawing/2014/main" id="{9F85EDC2-E360-4356-B8EE-B9F6A33138FC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01;p38">
                <a:extLst>
                  <a:ext uri="{FF2B5EF4-FFF2-40B4-BE49-F238E27FC236}">
                    <a16:creationId xmlns:a16="http://schemas.microsoft.com/office/drawing/2014/main" id="{A57CFC3E-A213-4E07-8032-3960F63330E5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02;p38">
                <a:extLst>
                  <a:ext uri="{FF2B5EF4-FFF2-40B4-BE49-F238E27FC236}">
                    <a16:creationId xmlns:a16="http://schemas.microsoft.com/office/drawing/2014/main" id="{C449E91A-8191-4BA6-8332-4EE77C22C416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03;p38">
                <a:extLst>
                  <a:ext uri="{FF2B5EF4-FFF2-40B4-BE49-F238E27FC236}">
                    <a16:creationId xmlns:a16="http://schemas.microsoft.com/office/drawing/2014/main" id="{25BFF55C-C749-4263-964F-4249065E525B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204;p38">
                <a:extLst>
                  <a:ext uri="{FF2B5EF4-FFF2-40B4-BE49-F238E27FC236}">
                    <a16:creationId xmlns:a16="http://schemas.microsoft.com/office/drawing/2014/main" id="{BD6AF63A-FA0B-4C28-8E75-465C814666CE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205;p38">
                <a:extLst>
                  <a:ext uri="{FF2B5EF4-FFF2-40B4-BE49-F238E27FC236}">
                    <a16:creationId xmlns:a16="http://schemas.microsoft.com/office/drawing/2014/main" id="{E1F58186-7EDF-47D7-82F9-5503D3A13AC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206;p38">
                <a:extLst>
                  <a:ext uri="{FF2B5EF4-FFF2-40B4-BE49-F238E27FC236}">
                    <a16:creationId xmlns:a16="http://schemas.microsoft.com/office/drawing/2014/main" id="{475B4F92-3DE8-4954-BBF4-740E8583B9CD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207;p38">
                <a:extLst>
                  <a:ext uri="{FF2B5EF4-FFF2-40B4-BE49-F238E27FC236}">
                    <a16:creationId xmlns:a16="http://schemas.microsoft.com/office/drawing/2014/main" id="{97B62DC8-8412-496D-96FB-85F38523A0D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208;p38">
                <a:extLst>
                  <a:ext uri="{FF2B5EF4-FFF2-40B4-BE49-F238E27FC236}">
                    <a16:creationId xmlns:a16="http://schemas.microsoft.com/office/drawing/2014/main" id="{D74DC116-1EDC-467A-9651-648BEBCDC8E3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209;p38">
                <a:extLst>
                  <a:ext uri="{FF2B5EF4-FFF2-40B4-BE49-F238E27FC236}">
                    <a16:creationId xmlns:a16="http://schemas.microsoft.com/office/drawing/2014/main" id="{6AD9976D-6B71-4219-8813-818FAF6074D7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210;p38">
                <a:extLst>
                  <a:ext uri="{FF2B5EF4-FFF2-40B4-BE49-F238E27FC236}">
                    <a16:creationId xmlns:a16="http://schemas.microsoft.com/office/drawing/2014/main" id="{68ED9BCE-E92B-4CE1-BAA5-4A49F77715BC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211;p38">
                <a:extLst>
                  <a:ext uri="{FF2B5EF4-FFF2-40B4-BE49-F238E27FC236}">
                    <a16:creationId xmlns:a16="http://schemas.microsoft.com/office/drawing/2014/main" id="{6FE585D4-056B-4189-93BC-E79A43F10DE2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212;p38">
                <a:extLst>
                  <a:ext uri="{FF2B5EF4-FFF2-40B4-BE49-F238E27FC236}">
                    <a16:creationId xmlns:a16="http://schemas.microsoft.com/office/drawing/2014/main" id="{CBF04FCE-EE7E-4812-A79F-029D682194D8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213;p38">
                <a:extLst>
                  <a:ext uri="{FF2B5EF4-FFF2-40B4-BE49-F238E27FC236}">
                    <a16:creationId xmlns:a16="http://schemas.microsoft.com/office/drawing/2014/main" id="{DEC289A9-567C-4837-988E-B3CE68B63E50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214;p38">
                <a:extLst>
                  <a:ext uri="{FF2B5EF4-FFF2-40B4-BE49-F238E27FC236}">
                    <a16:creationId xmlns:a16="http://schemas.microsoft.com/office/drawing/2014/main" id="{8CB3545A-A49C-4A62-A511-41EB7AAADD46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215;p38">
                <a:extLst>
                  <a:ext uri="{FF2B5EF4-FFF2-40B4-BE49-F238E27FC236}">
                    <a16:creationId xmlns:a16="http://schemas.microsoft.com/office/drawing/2014/main" id="{0F104887-043A-4408-961D-16190225DE6B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216;p38">
                <a:extLst>
                  <a:ext uri="{FF2B5EF4-FFF2-40B4-BE49-F238E27FC236}">
                    <a16:creationId xmlns:a16="http://schemas.microsoft.com/office/drawing/2014/main" id="{E2D07FC5-88EC-4479-ACB6-963768BBA659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217;p38">
                <a:extLst>
                  <a:ext uri="{FF2B5EF4-FFF2-40B4-BE49-F238E27FC236}">
                    <a16:creationId xmlns:a16="http://schemas.microsoft.com/office/drawing/2014/main" id="{21095ADD-9828-431B-9CCF-9F2CC58DFBD9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218;p38">
                <a:extLst>
                  <a:ext uri="{FF2B5EF4-FFF2-40B4-BE49-F238E27FC236}">
                    <a16:creationId xmlns:a16="http://schemas.microsoft.com/office/drawing/2014/main" id="{6D48BA20-27A4-4545-BF4D-E5F61086FB28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219;p38">
                <a:extLst>
                  <a:ext uri="{FF2B5EF4-FFF2-40B4-BE49-F238E27FC236}">
                    <a16:creationId xmlns:a16="http://schemas.microsoft.com/office/drawing/2014/main" id="{420FA4C1-4FAE-438A-A876-2AFD974D06F9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220;p38">
                <a:extLst>
                  <a:ext uri="{FF2B5EF4-FFF2-40B4-BE49-F238E27FC236}">
                    <a16:creationId xmlns:a16="http://schemas.microsoft.com/office/drawing/2014/main" id="{DFF31EF4-60BE-4DE0-AD0C-3AE7B7AAD296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221;p38">
                <a:extLst>
                  <a:ext uri="{FF2B5EF4-FFF2-40B4-BE49-F238E27FC236}">
                    <a16:creationId xmlns:a16="http://schemas.microsoft.com/office/drawing/2014/main" id="{1379F0BE-5F85-4631-A898-4C2324309AF9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222;p38">
                <a:extLst>
                  <a:ext uri="{FF2B5EF4-FFF2-40B4-BE49-F238E27FC236}">
                    <a16:creationId xmlns:a16="http://schemas.microsoft.com/office/drawing/2014/main" id="{BA5A0723-B519-42F7-A086-846974979D87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223;p38">
                <a:extLst>
                  <a:ext uri="{FF2B5EF4-FFF2-40B4-BE49-F238E27FC236}">
                    <a16:creationId xmlns:a16="http://schemas.microsoft.com/office/drawing/2014/main" id="{C9141216-4900-4B57-B490-B140B779AE1A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224;p38">
                <a:extLst>
                  <a:ext uri="{FF2B5EF4-FFF2-40B4-BE49-F238E27FC236}">
                    <a16:creationId xmlns:a16="http://schemas.microsoft.com/office/drawing/2014/main" id="{2AFA3E96-202C-4D4F-85DC-5EB370BDD323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225;p38">
                <a:extLst>
                  <a:ext uri="{FF2B5EF4-FFF2-40B4-BE49-F238E27FC236}">
                    <a16:creationId xmlns:a16="http://schemas.microsoft.com/office/drawing/2014/main" id="{3A3403AC-52F6-4A1F-B5D8-F2F437703616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226;p38">
                <a:extLst>
                  <a:ext uri="{FF2B5EF4-FFF2-40B4-BE49-F238E27FC236}">
                    <a16:creationId xmlns:a16="http://schemas.microsoft.com/office/drawing/2014/main" id="{BF06B700-75DE-4CA0-8AA4-0C1006FDCF58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227;p38">
                <a:extLst>
                  <a:ext uri="{FF2B5EF4-FFF2-40B4-BE49-F238E27FC236}">
                    <a16:creationId xmlns:a16="http://schemas.microsoft.com/office/drawing/2014/main" id="{CBE5B768-F099-49A8-B6A2-193196A55090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228;p38">
                <a:extLst>
                  <a:ext uri="{FF2B5EF4-FFF2-40B4-BE49-F238E27FC236}">
                    <a16:creationId xmlns:a16="http://schemas.microsoft.com/office/drawing/2014/main" id="{9CFA7264-D428-4C85-B973-19ADF184E7FD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229;p38">
                <a:extLst>
                  <a:ext uri="{FF2B5EF4-FFF2-40B4-BE49-F238E27FC236}">
                    <a16:creationId xmlns:a16="http://schemas.microsoft.com/office/drawing/2014/main" id="{9BA0E5D5-2CB1-4ECA-8A3C-F3A6FD019A50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230;p38">
                <a:extLst>
                  <a:ext uri="{FF2B5EF4-FFF2-40B4-BE49-F238E27FC236}">
                    <a16:creationId xmlns:a16="http://schemas.microsoft.com/office/drawing/2014/main" id="{D1485FEA-05A7-4EF1-AB73-88ED2442995A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231;p38">
                <a:extLst>
                  <a:ext uri="{FF2B5EF4-FFF2-40B4-BE49-F238E27FC236}">
                    <a16:creationId xmlns:a16="http://schemas.microsoft.com/office/drawing/2014/main" id="{A4F19E26-941E-42B9-B68A-72E3D7B9529B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232;p38">
                <a:extLst>
                  <a:ext uri="{FF2B5EF4-FFF2-40B4-BE49-F238E27FC236}">
                    <a16:creationId xmlns:a16="http://schemas.microsoft.com/office/drawing/2014/main" id="{5FCE5B15-19D5-4DEB-9997-BF2CE949C728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233;p38">
                <a:extLst>
                  <a:ext uri="{FF2B5EF4-FFF2-40B4-BE49-F238E27FC236}">
                    <a16:creationId xmlns:a16="http://schemas.microsoft.com/office/drawing/2014/main" id="{B1B7D4A8-DBF8-4ECF-840C-8A51F97D529D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234;p38">
                <a:extLst>
                  <a:ext uri="{FF2B5EF4-FFF2-40B4-BE49-F238E27FC236}">
                    <a16:creationId xmlns:a16="http://schemas.microsoft.com/office/drawing/2014/main" id="{5EB358FE-5212-4516-98B8-ADD46420340C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235;p38">
                <a:extLst>
                  <a:ext uri="{FF2B5EF4-FFF2-40B4-BE49-F238E27FC236}">
                    <a16:creationId xmlns:a16="http://schemas.microsoft.com/office/drawing/2014/main" id="{E595BF4E-64B7-4882-9CDA-A8B69F4BD2A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236;p38">
                <a:extLst>
                  <a:ext uri="{FF2B5EF4-FFF2-40B4-BE49-F238E27FC236}">
                    <a16:creationId xmlns:a16="http://schemas.microsoft.com/office/drawing/2014/main" id="{8B1C6DF7-0AB3-47AC-A652-BC9E79754503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237;p38">
                <a:extLst>
                  <a:ext uri="{FF2B5EF4-FFF2-40B4-BE49-F238E27FC236}">
                    <a16:creationId xmlns:a16="http://schemas.microsoft.com/office/drawing/2014/main" id="{026C84D1-585D-4779-B756-0346FB7417F8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238;p38">
                <a:extLst>
                  <a:ext uri="{FF2B5EF4-FFF2-40B4-BE49-F238E27FC236}">
                    <a16:creationId xmlns:a16="http://schemas.microsoft.com/office/drawing/2014/main" id="{67250DB4-BFFA-4B5F-9975-1891A09A90D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239;p38">
                <a:extLst>
                  <a:ext uri="{FF2B5EF4-FFF2-40B4-BE49-F238E27FC236}">
                    <a16:creationId xmlns:a16="http://schemas.microsoft.com/office/drawing/2014/main" id="{1584AC89-30F3-40D2-AD84-D80315B9C874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240;p38">
                <a:extLst>
                  <a:ext uri="{FF2B5EF4-FFF2-40B4-BE49-F238E27FC236}">
                    <a16:creationId xmlns:a16="http://schemas.microsoft.com/office/drawing/2014/main" id="{6550E74D-4493-48E7-B48E-3C5617B27B87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241;p38">
                <a:extLst>
                  <a:ext uri="{FF2B5EF4-FFF2-40B4-BE49-F238E27FC236}">
                    <a16:creationId xmlns:a16="http://schemas.microsoft.com/office/drawing/2014/main" id="{2896CB8E-E3FB-46F3-93AB-8E75B5B2DBB2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242;p38">
                <a:extLst>
                  <a:ext uri="{FF2B5EF4-FFF2-40B4-BE49-F238E27FC236}">
                    <a16:creationId xmlns:a16="http://schemas.microsoft.com/office/drawing/2014/main" id="{7751976A-5268-4ADF-9784-17B7E8620C70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243;p38">
                <a:extLst>
                  <a:ext uri="{FF2B5EF4-FFF2-40B4-BE49-F238E27FC236}">
                    <a16:creationId xmlns:a16="http://schemas.microsoft.com/office/drawing/2014/main" id="{BD2E2B3E-A325-4CD1-B7DE-1DE0B4C3595A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244;p38">
                <a:extLst>
                  <a:ext uri="{FF2B5EF4-FFF2-40B4-BE49-F238E27FC236}">
                    <a16:creationId xmlns:a16="http://schemas.microsoft.com/office/drawing/2014/main" id="{7B181E18-AF19-4209-ADE0-092887B3FE57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245;p38">
                <a:extLst>
                  <a:ext uri="{FF2B5EF4-FFF2-40B4-BE49-F238E27FC236}">
                    <a16:creationId xmlns:a16="http://schemas.microsoft.com/office/drawing/2014/main" id="{99821986-3DCD-44A4-826C-5E52D6A8D9F3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246;p38">
                <a:extLst>
                  <a:ext uri="{FF2B5EF4-FFF2-40B4-BE49-F238E27FC236}">
                    <a16:creationId xmlns:a16="http://schemas.microsoft.com/office/drawing/2014/main" id="{FAD1D674-E454-4586-9E01-EE8A084368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247;p38">
                <a:extLst>
                  <a:ext uri="{FF2B5EF4-FFF2-40B4-BE49-F238E27FC236}">
                    <a16:creationId xmlns:a16="http://schemas.microsoft.com/office/drawing/2014/main" id="{F93E09F7-2A56-4FCB-8842-7E496AF5473B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248;p38">
                <a:extLst>
                  <a:ext uri="{FF2B5EF4-FFF2-40B4-BE49-F238E27FC236}">
                    <a16:creationId xmlns:a16="http://schemas.microsoft.com/office/drawing/2014/main" id="{5880D046-972E-4F13-A48C-8A419012882A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249;p38">
                <a:extLst>
                  <a:ext uri="{FF2B5EF4-FFF2-40B4-BE49-F238E27FC236}">
                    <a16:creationId xmlns:a16="http://schemas.microsoft.com/office/drawing/2014/main" id="{B4A024C6-97CD-4730-9FA1-BEEFEF4E2D67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250;p38">
                <a:extLst>
                  <a:ext uri="{FF2B5EF4-FFF2-40B4-BE49-F238E27FC236}">
                    <a16:creationId xmlns:a16="http://schemas.microsoft.com/office/drawing/2014/main" id="{87B0D0B9-9039-4ACC-ADF5-8AC10959038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251;p38">
                <a:extLst>
                  <a:ext uri="{FF2B5EF4-FFF2-40B4-BE49-F238E27FC236}">
                    <a16:creationId xmlns:a16="http://schemas.microsoft.com/office/drawing/2014/main" id="{7C094661-EF52-42F4-AF96-D4C7281F3E14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252;p38">
                <a:extLst>
                  <a:ext uri="{FF2B5EF4-FFF2-40B4-BE49-F238E27FC236}">
                    <a16:creationId xmlns:a16="http://schemas.microsoft.com/office/drawing/2014/main" id="{21142F08-C29D-44BA-9FDC-4DF295900EB4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253;p38">
                <a:extLst>
                  <a:ext uri="{FF2B5EF4-FFF2-40B4-BE49-F238E27FC236}">
                    <a16:creationId xmlns:a16="http://schemas.microsoft.com/office/drawing/2014/main" id="{53A9E45A-77A6-4C51-BA1C-F40DE88A56F0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254;p38">
                <a:extLst>
                  <a:ext uri="{FF2B5EF4-FFF2-40B4-BE49-F238E27FC236}">
                    <a16:creationId xmlns:a16="http://schemas.microsoft.com/office/drawing/2014/main" id="{9E7F4911-FC1E-422C-9497-A8AF3191072D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255;p38">
                <a:extLst>
                  <a:ext uri="{FF2B5EF4-FFF2-40B4-BE49-F238E27FC236}">
                    <a16:creationId xmlns:a16="http://schemas.microsoft.com/office/drawing/2014/main" id="{3BE9F2F3-326C-4B5B-9BE9-10AF142563D6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256;p38">
                <a:extLst>
                  <a:ext uri="{FF2B5EF4-FFF2-40B4-BE49-F238E27FC236}">
                    <a16:creationId xmlns:a16="http://schemas.microsoft.com/office/drawing/2014/main" id="{29D01D73-B153-473F-9A3E-A48B3C15662A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257;p38">
                <a:extLst>
                  <a:ext uri="{FF2B5EF4-FFF2-40B4-BE49-F238E27FC236}">
                    <a16:creationId xmlns:a16="http://schemas.microsoft.com/office/drawing/2014/main" id="{8AEBB85D-AED1-4632-AB0D-6F329C90FB25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258;p38">
                <a:extLst>
                  <a:ext uri="{FF2B5EF4-FFF2-40B4-BE49-F238E27FC236}">
                    <a16:creationId xmlns:a16="http://schemas.microsoft.com/office/drawing/2014/main" id="{AD99B1D5-682B-4AB6-BD1F-7767E47E88B4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259;p38">
                <a:extLst>
                  <a:ext uri="{FF2B5EF4-FFF2-40B4-BE49-F238E27FC236}">
                    <a16:creationId xmlns:a16="http://schemas.microsoft.com/office/drawing/2014/main" id="{A79E505B-DE17-4F3C-9CEC-9333D916F63E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260;p38">
                <a:extLst>
                  <a:ext uri="{FF2B5EF4-FFF2-40B4-BE49-F238E27FC236}">
                    <a16:creationId xmlns:a16="http://schemas.microsoft.com/office/drawing/2014/main" id="{8B826D4B-014F-40B8-904E-0D143A2F072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261;p38">
                <a:extLst>
                  <a:ext uri="{FF2B5EF4-FFF2-40B4-BE49-F238E27FC236}">
                    <a16:creationId xmlns:a16="http://schemas.microsoft.com/office/drawing/2014/main" id="{AB90DE51-81E7-488E-9842-827A17C95D34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262;p38">
                <a:extLst>
                  <a:ext uri="{FF2B5EF4-FFF2-40B4-BE49-F238E27FC236}">
                    <a16:creationId xmlns:a16="http://schemas.microsoft.com/office/drawing/2014/main" id="{20C5D345-AA8C-4CA4-B182-1CC7FD8A08C6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263;p38">
                <a:extLst>
                  <a:ext uri="{FF2B5EF4-FFF2-40B4-BE49-F238E27FC236}">
                    <a16:creationId xmlns:a16="http://schemas.microsoft.com/office/drawing/2014/main" id="{0EF0E4FE-4D7A-4D26-B680-4EDE4B02C833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264;p38">
                <a:extLst>
                  <a:ext uri="{FF2B5EF4-FFF2-40B4-BE49-F238E27FC236}">
                    <a16:creationId xmlns:a16="http://schemas.microsoft.com/office/drawing/2014/main" id="{FABCA71D-0C41-4213-BEB0-1268318CC1A6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265;p38">
                <a:extLst>
                  <a:ext uri="{FF2B5EF4-FFF2-40B4-BE49-F238E27FC236}">
                    <a16:creationId xmlns:a16="http://schemas.microsoft.com/office/drawing/2014/main" id="{A343E953-E60B-4D56-8F14-59219A81E318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266;p38">
                <a:extLst>
                  <a:ext uri="{FF2B5EF4-FFF2-40B4-BE49-F238E27FC236}">
                    <a16:creationId xmlns:a16="http://schemas.microsoft.com/office/drawing/2014/main" id="{04141ADA-06EF-441F-B9F9-A544C94368D9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267;p38">
                <a:extLst>
                  <a:ext uri="{FF2B5EF4-FFF2-40B4-BE49-F238E27FC236}">
                    <a16:creationId xmlns:a16="http://schemas.microsoft.com/office/drawing/2014/main" id="{21E89ABB-AA24-459B-89D7-D02BC6A3DB70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268;p38">
                <a:extLst>
                  <a:ext uri="{FF2B5EF4-FFF2-40B4-BE49-F238E27FC236}">
                    <a16:creationId xmlns:a16="http://schemas.microsoft.com/office/drawing/2014/main" id="{84FD72AF-779D-4860-8964-87FC0790447C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269;p38">
                <a:extLst>
                  <a:ext uri="{FF2B5EF4-FFF2-40B4-BE49-F238E27FC236}">
                    <a16:creationId xmlns:a16="http://schemas.microsoft.com/office/drawing/2014/main" id="{56EFD87D-7247-4A7A-BDD2-673B8C855590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270;p38">
                <a:extLst>
                  <a:ext uri="{FF2B5EF4-FFF2-40B4-BE49-F238E27FC236}">
                    <a16:creationId xmlns:a16="http://schemas.microsoft.com/office/drawing/2014/main" id="{4218B373-339D-4918-A707-C56AD8B9263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271;p38">
                <a:extLst>
                  <a:ext uri="{FF2B5EF4-FFF2-40B4-BE49-F238E27FC236}">
                    <a16:creationId xmlns:a16="http://schemas.microsoft.com/office/drawing/2014/main" id="{FB7310A4-7477-453E-AC1A-A791D6BEC208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272;p38">
                <a:extLst>
                  <a:ext uri="{FF2B5EF4-FFF2-40B4-BE49-F238E27FC236}">
                    <a16:creationId xmlns:a16="http://schemas.microsoft.com/office/drawing/2014/main" id="{FFF79073-DE4A-4FBB-B267-4019D88DDB8D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273;p38">
                <a:extLst>
                  <a:ext uri="{FF2B5EF4-FFF2-40B4-BE49-F238E27FC236}">
                    <a16:creationId xmlns:a16="http://schemas.microsoft.com/office/drawing/2014/main" id="{B9E0F93A-2524-4821-8D37-34DC968E6EB6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274;p38">
                <a:extLst>
                  <a:ext uri="{FF2B5EF4-FFF2-40B4-BE49-F238E27FC236}">
                    <a16:creationId xmlns:a16="http://schemas.microsoft.com/office/drawing/2014/main" id="{528E0E2C-17E0-4D1C-B798-8B7143D886D7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275;p38">
                <a:extLst>
                  <a:ext uri="{FF2B5EF4-FFF2-40B4-BE49-F238E27FC236}">
                    <a16:creationId xmlns:a16="http://schemas.microsoft.com/office/drawing/2014/main" id="{270596E8-BD9C-4948-BB00-92FF489697B5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276;p38">
                <a:extLst>
                  <a:ext uri="{FF2B5EF4-FFF2-40B4-BE49-F238E27FC236}">
                    <a16:creationId xmlns:a16="http://schemas.microsoft.com/office/drawing/2014/main" id="{C371A075-160A-46F0-9C16-99E7CD1338CC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277;p38">
                <a:extLst>
                  <a:ext uri="{FF2B5EF4-FFF2-40B4-BE49-F238E27FC236}">
                    <a16:creationId xmlns:a16="http://schemas.microsoft.com/office/drawing/2014/main" id="{7193D149-CB7D-42FF-A508-51F8D8D00697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278;p38">
                <a:extLst>
                  <a:ext uri="{FF2B5EF4-FFF2-40B4-BE49-F238E27FC236}">
                    <a16:creationId xmlns:a16="http://schemas.microsoft.com/office/drawing/2014/main" id="{BE79FEE0-5F43-4584-8284-C5E4A28F532B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279;p38">
                <a:extLst>
                  <a:ext uri="{FF2B5EF4-FFF2-40B4-BE49-F238E27FC236}">
                    <a16:creationId xmlns:a16="http://schemas.microsoft.com/office/drawing/2014/main" id="{A2A3A398-5158-4FEC-BE6B-93A042119A24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280;p38">
                <a:extLst>
                  <a:ext uri="{FF2B5EF4-FFF2-40B4-BE49-F238E27FC236}">
                    <a16:creationId xmlns:a16="http://schemas.microsoft.com/office/drawing/2014/main" id="{6D381542-213D-4E59-97D4-09FF378AFB8A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281;p38">
                <a:extLst>
                  <a:ext uri="{FF2B5EF4-FFF2-40B4-BE49-F238E27FC236}">
                    <a16:creationId xmlns:a16="http://schemas.microsoft.com/office/drawing/2014/main" id="{FE613061-4AF9-4F95-BE1D-34E05D4AFA7C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282;p38">
                <a:extLst>
                  <a:ext uri="{FF2B5EF4-FFF2-40B4-BE49-F238E27FC236}">
                    <a16:creationId xmlns:a16="http://schemas.microsoft.com/office/drawing/2014/main" id="{850C61F5-EA9B-4BAF-BC09-00F446616B33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283;p38">
                <a:extLst>
                  <a:ext uri="{FF2B5EF4-FFF2-40B4-BE49-F238E27FC236}">
                    <a16:creationId xmlns:a16="http://schemas.microsoft.com/office/drawing/2014/main" id="{91CA72BD-1FE3-4C6C-A442-432BB3996301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284;p38">
                <a:extLst>
                  <a:ext uri="{FF2B5EF4-FFF2-40B4-BE49-F238E27FC236}">
                    <a16:creationId xmlns:a16="http://schemas.microsoft.com/office/drawing/2014/main" id="{A98BA64B-C0C7-4418-9B7E-219A70D91C7D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285;p38">
                <a:extLst>
                  <a:ext uri="{FF2B5EF4-FFF2-40B4-BE49-F238E27FC236}">
                    <a16:creationId xmlns:a16="http://schemas.microsoft.com/office/drawing/2014/main" id="{CEF87969-71C6-46BF-A798-12706DCA1113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286;p38">
                <a:extLst>
                  <a:ext uri="{FF2B5EF4-FFF2-40B4-BE49-F238E27FC236}">
                    <a16:creationId xmlns:a16="http://schemas.microsoft.com/office/drawing/2014/main" id="{B725175F-3D76-4A5B-AA65-975949A00BE4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287;p38">
                <a:extLst>
                  <a:ext uri="{FF2B5EF4-FFF2-40B4-BE49-F238E27FC236}">
                    <a16:creationId xmlns:a16="http://schemas.microsoft.com/office/drawing/2014/main" id="{91AEA1EA-35CF-42FA-9912-B00A21BCE542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288;p38">
                <a:extLst>
                  <a:ext uri="{FF2B5EF4-FFF2-40B4-BE49-F238E27FC236}">
                    <a16:creationId xmlns:a16="http://schemas.microsoft.com/office/drawing/2014/main" id="{9E55EA6F-EF59-4940-A590-89B48CEBE88A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289;p38">
                <a:extLst>
                  <a:ext uri="{FF2B5EF4-FFF2-40B4-BE49-F238E27FC236}">
                    <a16:creationId xmlns:a16="http://schemas.microsoft.com/office/drawing/2014/main" id="{94EF66EF-B38B-42E9-9282-5414CC191B17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290;p38">
                <a:extLst>
                  <a:ext uri="{FF2B5EF4-FFF2-40B4-BE49-F238E27FC236}">
                    <a16:creationId xmlns:a16="http://schemas.microsoft.com/office/drawing/2014/main" id="{511CED7F-C88E-4311-99E5-46DCC2F65423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291;p38">
                <a:extLst>
                  <a:ext uri="{FF2B5EF4-FFF2-40B4-BE49-F238E27FC236}">
                    <a16:creationId xmlns:a16="http://schemas.microsoft.com/office/drawing/2014/main" id="{2CB137AE-FC70-4447-974F-0F838284EABF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292;p38">
                <a:extLst>
                  <a:ext uri="{FF2B5EF4-FFF2-40B4-BE49-F238E27FC236}">
                    <a16:creationId xmlns:a16="http://schemas.microsoft.com/office/drawing/2014/main" id="{A66657D0-18EF-4FBC-9835-0E97F2A07C43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293;p38">
                <a:extLst>
                  <a:ext uri="{FF2B5EF4-FFF2-40B4-BE49-F238E27FC236}">
                    <a16:creationId xmlns:a16="http://schemas.microsoft.com/office/drawing/2014/main" id="{F49F322C-FFDE-47C4-BFEC-988680339695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294;p38">
                <a:extLst>
                  <a:ext uri="{FF2B5EF4-FFF2-40B4-BE49-F238E27FC236}">
                    <a16:creationId xmlns:a16="http://schemas.microsoft.com/office/drawing/2014/main" id="{CD0D1901-1FF0-44FE-B05C-DCC8D80FA45F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295;p38">
                <a:extLst>
                  <a:ext uri="{FF2B5EF4-FFF2-40B4-BE49-F238E27FC236}">
                    <a16:creationId xmlns:a16="http://schemas.microsoft.com/office/drawing/2014/main" id="{41C71073-4012-4CD0-BDC3-918B247CA365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296;p38">
                <a:extLst>
                  <a:ext uri="{FF2B5EF4-FFF2-40B4-BE49-F238E27FC236}">
                    <a16:creationId xmlns:a16="http://schemas.microsoft.com/office/drawing/2014/main" id="{A1788972-2684-4BB3-914C-11BCCAE6954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297;p38">
                <a:extLst>
                  <a:ext uri="{FF2B5EF4-FFF2-40B4-BE49-F238E27FC236}">
                    <a16:creationId xmlns:a16="http://schemas.microsoft.com/office/drawing/2014/main" id="{919E138F-3E48-4411-B174-121B7B09135F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298;p38">
                <a:extLst>
                  <a:ext uri="{FF2B5EF4-FFF2-40B4-BE49-F238E27FC236}">
                    <a16:creationId xmlns:a16="http://schemas.microsoft.com/office/drawing/2014/main" id="{73A60C5D-4983-450F-A928-3820B80D69DE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299;p38">
                <a:extLst>
                  <a:ext uri="{FF2B5EF4-FFF2-40B4-BE49-F238E27FC236}">
                    <a16:creationId xmlns:a16="http://schemas.microsoft.com/office/drawing/2014/main" id="{4A8DFBE2-769A-424B-AABC-81B9CA0AE78F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300;p38">
                <a:extLst>
                  <a:ext uri="{FF2B5EF4-FFF2-40B4-BE49-F238E27FC236}">
                    <a16:creationId xmlns:a16="http://schemas.microsoft.com/office/drawing/2014/main" id="{6EC61639-5B2E-4808-918B-ABB4541C49E9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301;p38">
                <a:extLst>
                  <a:ext uri="{FF2B5EF4-FFF2-40B4-BE49-F238E27FC236}">
                    <a16:creationId xmlns:a16="http://schemas.microsoft.com/office/drawing/2014/main" id="{218F9936-FA4E-40E1-BF02-B1C84D1A9698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302;p38">
                <a:extLst>
                  <a:ext uri="{FF2B5EF4-FFF2-40B4-BE49-F238E27FC236}">
                    <a16:creationId xmlns:a16="http://schemas.microsoft.com/office/drawing/2014/main" id="{F8FCC68E-3EFB-4AFE-8165-668B36AF653E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303;p38">
                <a:extLst>
                  <a:ext uri="{FF2B5EF4-FFF2-40B4-BE49-F238E27FC236}">
                    <a16:creationId xmlns:a16="http://schemas.microsoft.com/office/drawing/2014/main" id="{291F5B91-0E28-4198-B6DE-B100FE332C9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304;p38">
                <a:extLst>
                  <a:ext uri="{FF2B5EF4-FFF2-40B4-BE49-F238E27FC236}">
                    <a16:creationId xmlns:a16="http://schemas.microsoft.com/office/drawing/2014/main" id="{8F7020DC-9B5D-4841-A5FF-F37CF3FBE4BA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305;p38">
                <a:extLst>
                  <a:ext uri="{FF2B5EF4-FFF2-40B4-BE49-F238E27FC236}">
                    <a16:creationId xmlns:a16="http://schemas.microsoft.com/office/drawing/2014/main" id="{46BE1F93-6E73-493E-92DC-650FAE76DA1D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306;p38">
                <a:extLst>
                  <a:ext uri="{FF2B5EF4-FFF2-40B4-BE49-F238E27FC236}">
                    <a16:creationId xmlns:a16="http://schemas.microsoft.com/office/drawing/2014/main" id="{73789241-3858-4DD0-A6CE-AF6310A88E2F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307;p38">
                <a:extLst>
                  <a:ext uri="{FF2B5EF4-FFF2-40B4-BE49-F238E27FC236}">
                    <a16:creationId xmlns:a16="http://schemas.microsoft.com/office/drawing/2014/main" id="{3A64672A-A12D-458D-873A-C1B9D4ED89B7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308;p38">
                <a:extLst>
                  <a:ext uri="{FF2B5EF4-FFF2-40B4-BE49-F238E27FC236}">
                    <a16:creationId xmlns:a16="http://schemas.microsoft.com/office/drawing/2014/main" id="{D067B304-F228-4F9E-9DB2-DA4C03BBE9C6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309;p38">
                <a:extLst>
                  <a:ext uri="{FF2B5EF4-FFF2-40B4-BE49-F238E27FC236}">
                    <a16:creationId xmlns:a16="http://schemas.microsoft.com/office/drawing/2014/main" id="{6868CE98-009B-44D5-9A2D-17CDFAB7E6EC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310;p38">
                <a:extLst>
                  <a:ext uri="{FF2B5EF4-FFF2-40B4-BE49-F238E27FC236}">
                    <a16:creationId xmlns:a16="http://schemas.microsoft.com/office/drawing/2014/main" id="{BB98595C-4CEA-4001-9924-910DF8D5D337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311;p38">
                <a:extLst>
                  <a:ext uri="{FF2B5EF4-FFF2-40B4-BE49-F238E27FC236}">
                    <a16:creationId xmlns:a16="http://schemas.microsoft.com/office/drawing/2014/main" id="{ED9C4115-3BE7-4A8A-8BDD-53865200FB92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312;p38">
                <a:extLst>
                  <a:ext uri="{FF2B5EF4-FFF2-40B4-BE49-F238E27FC236}">
                    <a16:creationId xmlns:a16="http://schemas.microsoft.com/office/drawing/2014/main" id="{3A7E7522-A0E4-4916-AFAE-E1307B7B3BC3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313;p38">
                <a:extLst>
                  <a:ext uri="{FF2B5EF4-FFF2-40B4-BE49-F238E27FC236}">
                    <a16:creationId xmlns:a16="http://schemas.microsoft.com/office/drawing/2014/main" id="{F7517CF5-178F-4011-9ABD-1DF7B2EE6C0C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314;p38">
                <a:extLst>
                  <a:ext uri="{FF2B5EF4-FFF2-40B4-BE49-F238E27FC236}">
                    <a16:creationId xmlns:a16="http://schemas.microsoft.com/office/drawing/2014/main" id="{48615717-58A5-4FE7-8A37-07212FDEC48D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315;p38">
                <a:extLst>
                  <a:ext uri="{FF2B5EF4-FFF2-40B4-BE49-F238E27FC236}">
                    <a16:creationId xmlns:a16="http://schemas.microsoft.com/office/drawing/2014/main" id="{9D425858-464D-4DE4-8840-1559111AA2D7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316;p38">
                <a:extLst>
                  <a:ext uri="{FF2B5EF4-FFF2-40B4-BE49-F238E27FC236}">
                    <a16:creationId xmlns:a16="http://schemas.microsoft.com/office/drawing/2014/main" id="{D06A2FA3-522B-437A-A1AB-B90386CAA341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317;p38">
                <a:extLst>
                  <a:ext uri="{FF2B5EF4-FFF2-40B4-BE49-F238E27FC236}">
                    <a16:creationId xmlns:a16="http://schemas.microsoft.com/office/drawing/2014/main" id="{5B564E66-18D7-411C-A879-71FDDD7DCE95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318;p38">
                <a:extLst>
                  <a:ext uri="{FF2B5EF4-FFF2-40B4-BE49-F238E27FC236}">
                    <a16:creationId xmlns:a16="http://schemas.microsoft.com/office/drawing/2014/main" id="{42371E85-93AC-450F-8CD9-2FCF3E66031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319;p38">
                <a:extLst>
                  <a:ext uri="{FF2B5EF4-FFF2-40B4-BE49-F238E27FC236}">
                    <a16:creationId xmlns:a16="http://schemas.microsoft.com/office/drawing/2014/main" id="{BBDCCD13-458E-4381-8B42-99394B7D7BB4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320;p38">
                <a:extLst>
                  <a:ext uri="{FF2B5EF4-FFF2-40B4-BE49-F238E27FC236}">
                    <a16:creationId xmlns:a16="http://schemas.microsoft.com/office/drawing/2014/main" id="{6DC3ABF6-90CC-40C5-9C27-48B8989CA391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321;p38">
                <a:extLst>
                  <a:ext uri="{FF2B5EF4-FFF2-40B4-BE49-F238E27FC236}">
                    <a16:creationId xmlns:a16="http://schemas.microsoft.com/office/drawing/2014/main" id="{7853C502-F0CC-471E-9B03-7D04A443B97C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322;p38">
                <a:extLst>
                  <a:ext uri="{FF2B5EF4-FFF2-40B4-BE49-F238E27FC236}">
                    <a16:creationId xmlns:a16="http://schemas.microsoft.com/office/drawing/2014/main" id="{92BF66DD-D9F9-4E97-8115-33C0D080B8B6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323;p38">
                <a:extLst>
                  <a:ext uri="{FF2B5EF4-FFF2-40B4-BE49-F238E27FC236}">
                    <a16:creationId xmlns:a16="http://schemas.microsoft.com/office/drawing/2014/main" id="{DC7601D1-3E1F-423E-8C6D-C001789C8268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324;p38">
                <a:extLst>
                  <a:ext uri="{FF2B5EF4-FFF2-40B4-BE49-F238E27FC236}">
                    <a16:creationId xmlns:a16="http://schemas.microsoft.com/office/drawing/2014/main" id="{699DA32E-7FA9-4630-B576-2A489BAE7940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325;p38">
                <a:extLst>
                  <a:ext uri="{FF2B5EF4-FFF2-40B4-BE49-F238E27FC236}">
                    <a16:creationId xmlns:a16="http://schemas.microsoft.com/office/drawing/2014/main" id="{539C16E8-87C9-448C-9A16-4443143177D5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326;p38">
                <a:extLst>
                  <a:ext uri="{FF2B5EF4-FFF2-40B4-BE49-F238E27FC236}">
                    <a16:creationId xmlns:a16="http://schemas.microsoft.com/office/drawing/2014/main" id="{CE144C2E-08AE-4D15-AC5B-17833F28CB8E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327;p38">
                <a:extLst>
                  <a:ext uri="{FF2B5EF4-FFF2-40B4-BE49-F238E27FC236}">
                    <a16:creationId xmlns:a16="http://schemas.microsoft.com/office/drawing/2014/main" id="{93807FFE-CE38-4FB5-AAD5-0BC4B067D08B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328;p38">
                <a:extLst>
                  <a:ext uri="{FF2B5EF4-FFF2-40B4-BE49-F238E27FC236}">
                    <a16:creationId xmlns:a16="http://schemas.microsoft.com/office/drawing/2014/main" id="{D735BAFA-86E3-4252-AEC5-31CDDCEDD7B0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329;p38">
                <a:extLst>
                  <a:ext uri="{FF2B5EF4-FFF2-40B4-BE49-F238E27FC236}">
                    <a16:creationId xmlns:a16="http://schemas.microsoft.com/office/drawing/2014/main" id="{2D0A52A2-C2EC-4D88-A90F-59B2683F43B3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330;p38">
                <a:extLst>
                  <a:ext uri="{FF2B5EF4-FFF2-40B4-BE49-F238E27FC236}">
                    <a16:creationId xmlns:a16="http://schemas.microsoft.com/office/drawing/2014/main" id="{E668CF39-EE45-4018-8C6E-313B393EFB3F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331;p38">
                <a:extLst>
                  <a:ext uri="{FF2B5EF4-FFF2-40B4-BE49-F238E27FC236}">
                    <a16:creationId xmlns:a16="http://schemas.microsoft.com/office/drawing/2014/main" id="{46A619B5-EC3F-40AB-BB11-DEE2CB31BAD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332;p38">
                <a:extLst>
                  <a:ext uri="{FF2B5EF4-FFF2-40B4-BE49-F238E27FC236}">
                    <a16:creationId xmlns:a16="http://schemas.microsoft.com/office/drawing/2014/main" id="{5C8C2424-AF18-467E-9BE9-E1334EB47C67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333;p38">
                <a:extLst>
                  <a:ext uri="{FF2B5EF4-FFF2-40B4-BE49-F238E27FC236}">
                    <a16:creationId xmlns:a16="http://schemas.microsoft.com/office/drawing/2014/main" id="{ADEB2E26-B9F0-4A06-8C3A-79DA313662FF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334;p38">
                <a:extLst>
                  <a:ext uri="{FF2B5EF4-FFF2-40B4-BE49-F238E27FC236}">
                    <a16:creationId xmlns:a16="http://schemas.microsoft.com/office/drawing/2014/main" id="{B4C90A78-9F69-469B-9727-2B49375AD87C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335;p38">
                <a:extLst>
                  <a:ext uri="{FF2B5EF4-FFF2-40B4-BE49-F238E27FC236}">
                    <a16:creationId xmlns:a16="http://schemas.microsoft.com/office/drawing/2014/main" id="{5B8D18A9-2644-4525-98FF-AFA5257A5E86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336;p38">
                <a:extLst>
                  <a:ext uri="{FF2B5EF4-FFF2-40B4-BE49-F238E27FC236}">
                    <a16:creationId xmlns:a16="http://schemas.microsoft.com/office/drawing/2014/main" id="{87A87B56-B750-457B-8BE4-11EC2D637E5D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337;p38">
                <a:extLst>
                  <a:ext uri="{FF2B5EF4-FFF2-40B4-BE49-F238E27FC236}">
                    <a16:creationId xmlns:a16="http://schemas.microsoft.com/office/drawing/2014/main" id="{FE2451CA-86B9-4632-91C4-443047424CCA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338;p38">
                <a:extLst>
                  <a:ext uri="{FF2B5EF4-FFF2-40B4-BE49-F238E27FC236}">
                    <a16:creationId xmlns:a16="http://schemas.microsoft.com/office/drawing/2014/main" id="{7248F172-F6C6-48C0-AEA1-1448F5D5802B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339;p38">
                <a:extLst>
                  <a:ext uri="{FF2B5EF4-FFF2-40B4-BE49-F238E27FC236}">
                    <a16:creationId xmlns:a16="http://schemas.microsoft.com/office/drawing/2014/main" id="{01B728D5-B922-4C72-81BA-EAD59EA7DEF2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340;p38">
                <a:extLst>
                  <a:ext uri="{FF2B5EF4-FFF2-40B4-BE49-F238E27FC236}">
                    <a16:creationId xmlns:a16="http://schemas.microsoft.com/office/drawing/2014/main" id="{BC801DD7-7C0D-4E0E-A288-CBCF4860895B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341;p38">
                <a:extLst>
                  <a:ext uri="{FF2B5EF4-FFF2-40B4-BE49-F238E27FC236}">
                    <a16:creationId xmlns:a16="http://schemas.microsoft.com/office/drawing/2014/main" id="{9A3E2A10-549B-4C0F-8222-7BB7313A6706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342;p38">
                <a:extLst>
                  <a:ext uri="{FF2B5EF4-FFF2-40B4-BE49-F238E27FC236}">
                    <a16:creationId xmlns:a16="http://schemas.microsoft.com/office/drawing/2014/main" id="{EBDA1252-81E9-4CCA-8714-2BE76007AD32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343;p38">
                <a:extLst>
                  <a:ext uri="{FF2B5EF4-FFF2-40B4-BE49-F238E27FC236}">
                    <a16:creationId xmlns:a16="http://schemas.microsoft.com/office/drawing/2014/main" id="{FA255F34-1F7C-4DA7-B0AE-107821CF6C8B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344;p38">
                <a:extLst>
                  <a:ext uri="{FF2B5EF4-FFF2-40B4-BE49-F238E27FC236}">
                    <a16:creationId xmlns:a16="http://schemas.microsoft.com/office/drawing/2014/main" id="{C254DC6C-52F9-470C-95EA-859E179A4B37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345;p38">
                <a:extLst>
                  <a:ext uri="{FF2B5EF4-FFF2-40B4-BE49-F238E27FC236}">
                    <a16:creationId xmlns:a16="http://schemas.microsoft.com/office/drawing/2014/main" id="{5BC0148B-4A8B-4539-AC63-772090DE6213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346;p38">
                <a:extLst>
                  <a:ext uri="{FF2B5EF4-FFF2-40B4-BE49-F238E27FC236}">
                    <a16:creationId xmlns:a16="http://schemas.microsoft.com/office/drawing/2014/main" id="{BE0E3268-AFCC-47A6-926A-34384CC7310B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347;p38">
                <a:extLst>
                  <a:ext uri="{FF2B5EF4-FFF2-40B4-BE49-F238E27FC236}">
                    <a16:creationId xmlns:a16="http://schemas.microsoft.com/office/drawing/2014/main" id="{895CDAA1-5E6C-4F84-A236-954255F56BB0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348;p38">
                <a:extLst>
                  <a:ext uri="{FF2B5EF4-FFF2-40B4-BE49-F238E27FC236}">
                    <a16:creationId xmlns:a16="http://schemas.microsoft.com/office/drawing/2014/main" id="{18B42E52-71A8-4E24-A69A-6D160E65E9EE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349;p38">
                <a:extLst>
                  <a:ext uri="{FF2B5EF4-FFF2-40B4-BE49-F238E27FC236}">
                    <a16:creationId xmlns:a16="http://schemas.microsoft.com/office/drawing/2014/main" id="{065DCBE9-BE18-4441-9AA5-6BA7EC528583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350;p38">
                <a:extLst>
                  <a:ext uri="{FF2B5EF4-FFF2-40B4-BE49-F238E27FC236}">
                    <a16:creationId xmlns:a16="http://schemas.microsoft.com/office/drawing/2014/main" id="{439B1267-8B16-467C-8558-619035D606C6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351;p38">
                <a:extLst>
                  <a:ext uri="{FF2B5EF4-FFF2-40B4-BE49-F238E27FC236}">
                    <a16:creationId xmlns:a16="http://schemas.microsoft.com/office/drawing/2014/main" id="{56E4F9EB-2877-489C-9C5F-4273255AFD19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352;p38">
                <a:extLst>
                  <a:ext uri="{FF2B5EF4-FFF2-40B4-BE49-F238E27FC236}">
                    <a16:creationId xmlns:a16="http://schemas.microsoft.com/office/drawing/2014/main" id="{5DE0953A-B474-48D7-9B08-310910935698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353;p38">
                <a:extLst>
                  <a:ext uri="{FF2B5EF4-FFF2-40B4-BE49-F238E27FC236}">
                    <a16:creationId xmlns:a16="http://schemas.microsoft.com/office/drawing/2014/main" id="{90437637-8190-48F8-B8B8-AA3B93EEF2F5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354;p38">
                <a:extLst>
                  <a:ext uri="{FF2B5EF4-FFF2-40B4-BE49-F238E27FC236}">
                    <a16:creationId xmlns:a16="http://schemas.microsoft.com/office/drawing/2014/main" id="{2B0CB464-918D-4DC0-B7FE-9443553DE968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355;p38">
                <a:extLst>
                  <a:ext uri="{FF2B5EF4-FFF2-40B4-BE49-F238E27FC236}">
                    <a16:creationId xmlns:a16="http://schemas.microsoft.com/office/drawing/2014/main" id="{1172BC15-BD5B-40A6-A95A-88951A51CF6C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356;p38">
                <a:extLst>
                  <a:ext uri="{FF2B5EF4-FFF2-40B4-BE49-F238E27FC236}">
                    <a16:creationId xmlns:a16="http://schemas.microsoft.com/office/drawing/2014/main" id="{AD382973-2CF3-49C1-8A7D-CE588609866D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357;p38">
                <a:extLst>
                  <a:ext uri="{FF2B5EF4-FFF2-40B4-BE49-F238E27FC236}">
                    <a16:creationId xmlns:a16="http://schemas.microsoft.com/office/drawing/2014/main" id="{E88B918F-3B2F-4316-8D6E-B88187D27780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358;p38">
                <a:extLst>
                  <a:ext uri="{FF2B5EF4-FFF2-40B4-BE49-F238E27FC236}">
                    <a16:creationId xmlns:a16="http://schemas.microsoft.com/office/drawing/2014/main" id="{21E24270-9B21-4C51-A0D8-9A150A38E691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359;p38">
                <a:extLst>
                  <a:ext uri="{FF2B5EF4-FFF2-40B4-BE49-F238E27FC236}">
                    <a16:creationId xmlns:a16="http://schemas.microsoft.com/office/drawing/2014/main" id="{924487F2-F589-4B88-AD40-DDA6CA01D96B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360;p38">
                <a:extLst>
                  <a:ext uri="{FF2B5EF4-FFF2-40B4-BE49-F238E27FC236}">
                    <a16:creationId xmlns:a16="http://schemas.microsoft.com/office/drawing/2014/main" id="{89D8C0B7-A52A-4F9C-AC5E-6DEFABA8C28A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361;p38">
                <a:extLst>
                  <a:ext uri="{FF2B5EF4-FFF2-40B4-BE49-F238E27FC236}">
                    <a16:creationId xmlns:a16="http://schemas.microsoft.com/office/drawing/2014/main" id="{6A8C5C76-70F8-477E-B0CD-A82B19BCF400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362;p38">
                <a:extLst>
                  <a:ext uri="{FF2B5EF4-FFF2-40B4-BE49-F238E27FC236}">
                    <a16:creationId xmlns:a16="http://schemas.microsoft.com/office/drawing/2014/main" id="{5CA0CD9A-AF5F-4945-924E-108BE816409A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363;p38">
                <a:extLst>
                  <a:ext uri="{FF2B5EF4-FFF2-40B4-BE49-F238E27FC236}">
                    <a16:creationId xmlns:a16="http://schemas.microsoft.com/office/drawing/2014/main" id="{12178852-E970-46CB-8AAC-E97B4DE7C0F7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364;p38">
                <a:extLst>
                  <a:ext uri="{FF2B5EF4-FFF2-40B4-BE49-F238E27FC236}">
                    <a16:creationId xmlns:a16="http://schemas.microsoft.com/office/drawing/2014/main" id="{F08A2698-3211-4CE0-B29D-F7B40491B12F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365;p38">
                <a:extLst>
                  <a:ext uri="{FF2B5EF4-FFF2-40B4-BE49-F238E27FC236}">
                    <a16:creationId xmlns:a16="http://schemas.microsoft.com/office/drawing/2014/main" id="{A7834CCD-1EDC-4D99-9C38-0C9512C7B695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366;p38">
                <a:extLst>
                  <a:ext uri="{FF2B5EF4-FFF2-40B4-BE49-F238E27FC236}">
                    <a16:creationId xmlns:a16="http://schemas.microsoft.com/office/drawing/2014/main" id="{2BECA84D-C655-4A58-9475-01FF6581F10C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367;p38">
                <a:extLst>
                  <a:ext uri="{FF2B5EF4-FFF2-40B4-BE49-F238E27FC236}">
                    <a16:creationId xmlns:a16="http://schemas.microsoft.com/office/drawing/2014/main" id="{AD092539-A1E7-41FF-A232-4D4DCC985D64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368;p38">
                <a:extLst>
                  <a:ext uri="{FF2B5EF4-FFF2-40B4-BE49-F238E27FC236}">
                    <a16:creationId xmlns:a16="http://schemas.microsoft.com/office/drawing/2014/main" id="{CDC6D23B-C07B-4835-9BF0-6AE2A843ACB9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52" y="1535909"/>
            <a:ext cx="4218976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250" y="1785478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121211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3712" y="2967088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521228" y="334818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71" y="174602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550" y="117532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5965397" y="3051446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</a:t>
            </a:r>
            <a:r>
              <a:rPr lang="e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22950" y="244444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524275" y="2444448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2444448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7126925" y="2444448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stCxn id="2592" idx="6"/>
            <a:endCxn id="2593" idx="2"/>
          </p:cNvCxnSpPr>
          <p:nvPr/>
        </p:nvCxnSpPr>
        <p:spPr>
          <a:xfrm>
            <a:off x="201695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stCxn id="2593" idx="6"/>
            <a:endCxn id="2594" idx="2"/>
          </p:cNvCxnSpPr>
          <p:nvPr/>
        </p:nvCxnSpPr>
        <p:spPr>
          <a:xfrm>
            <a:off x="3818275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stCxn id="2594" idx="6"/>
            <a:endCxn id="2595" idx="2"/>
          </p:cNvCxnSpPr>
          <p:nvPr/>
        </p:nvCxnSpPr>
        <p:spPr>
          <a:xfrm>
            <a:off x="561960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stCxn id="2592" idx="0"/>
          </p:cNvCxnSpPr>
          <p:nvPr/>
        </p:nvCxnSpPr>
        <p:spPr>
          <a:xfrm flipV="1">
            <a:off x="1869950" y="2207126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stCxn id="2593" idx="4"/>
            <a:endCxn id="2586" idx="0"/>
          </p:cNvCxnSpPr>
          <p:nvPr/>
        </p:nvCxnSpPr>
        <p:spPr>
          <a:xfrm>
            <a:off x="3671275" y="2738448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stCxn id="2594" idx="0"/>
            <a:endCxn id="2588" idx="2"/>
          </p:cNvCxnSpPr>
          <p:nvPr/>
        </p:nvCxnSpPr>
        <p:spPr>
          <a:xfrm rot="10800000">
            <a:off x="5472600" y="2207148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stCxn id="2595" idx="4"/>
          </p:cNvCxnSpPr>
          <p:nvPr/>
        </p:nvCxnSpPr>
        <p:spPr>
          <a:xfrm>
            <a:off x="7273925" y="2738448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475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6606EE-AD9F-4ED5-B979-FA736888F253}"/>
              </a:ext>
            </a:extLst>
          </p:cNvPr>
          <p:cNvSpPr txBox="1"/>
          <p:nvPr/>
        </p:nvSpPr>
        <p:spPr>
          <a:xfrm>
            <a:off x="866900" y="1553015"/>
            <a:ext cx="3332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Tham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chiếu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đến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các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thuộc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tính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đối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tượng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của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vi-VN" sz="16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lớp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ở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trên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để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quản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vi-VN" sz="1600" dirty="0">
                <a:solidFill>
                  <a:schemeClr val="accent6">
                    <a:lumMod val="50000"/>
                  </a:schemeClr>
                </a:solidFill>
              </a:rPr>
              <a:t>í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vi-VN" sz="16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/>
              <a:t>Hàm tạo để cấp phát </a:t>
            </a:r>
            <a:r>
              <a:rPr lang="vi-VN" sz="1600" dirty="0" smtClean="0"/>
              <a:t>mảng động và </a:t>
            </a:r>
            <a:r>
              <a:rPr lang="vi-VN" sz="1600" dirty="0"/>
              <a:t>hàm hủy để delete mảng đã cấp phát.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47" name="Google Shape;15940;p80">
            <a:extLst>
              <a:ext uri="{FF2B5EF4-FFF2-40B4-BE49-F238E27FC236}">
                <a16:creationId xmlns:a16="http://schemas.microsoft.com/office/drawing/2014/main" id="{AA03E43D-14F3-4F64-ABB9-E18C4D70906C}"/>
              </a:ext>
            </a:extLst>
          </p:cNvPr>
          <p:cNvGrpSpPr/>
          <p:nvPr/>
        </p:nvGrpSpPr>
        <p:grpSpPr>
          <a:xfrm>
            <a:off x="9787521" y="2670504"/>
            <a:ext cx="696224" cy="571800"/>
            <a:chOff x="2915743" y="4295071"/>
            <a:chExt cx="366547" cy="335968"/>
          </a:xfrm>
        </p:grpSpPr>
        <p:sp>
          <p:nvSpPr>
            <p:cNvPr id="148" name="Google Shape;15941;p80">
              <a:extLst>
                <a:ext uri="{FF2B5EF4-FFF2-40B4-BE49-F238E27FC236}">
                  <a16:creationId xmlns:a16="http://schemas.microsoft.com/office/drawing/2014/main" id="{6F46ACA2-299C-44AD-A274-62C6FC2A1990}"/>
                </a:ext>
              </a:extLst>
            </p:cNvPr>
            <p:cNvSpPr/>
            <p:nvPr/>
          </p:nvSpPr>
          <p:spPr>
            <a:xfrm>
              <a:off x="2921167" y="4300495"/>
              <a:ext cx="326536" cy="267921"/>
            </a:xfrm>
            <a:custGeom>
              <a:avLst/>
              <a:gdLst/>
              <a:ahLst/>
              <a:cxnLst/>
              <a:rect l="l" t="t" r="r" b="b"/>
              <a:pathLst>
                <a:path w="12462" h="10225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9956"/>
                  </a:lnTo>
                  <a:cubicBezTo>
                    <a:pt x="0" y="10105"/>
                    <a:pt x="120" y="10225"/>
                    <a:pt x="269" y="10225"/>
                  </a:cubicBezTo>
                  <a:lnTo>
                    <a:pt x="12188" y="10225"/>
                  </a:lnTo>
                  <a:cubicBezTo>
                    <a:pt x="12337" y="10225"/>
                    <a:pt x="12462" y="10105"/>
                    <a:pt x="12462" y="9956"/>
                  </a:cubicBez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942;p80">
              <a:extLst>
                <a:ext uri="{FF2B5EF4-FFF2-40B4-BE49-F238E27FC236}">
                  <a16:creationId xmlns:a16="http://schemas.microsoft.com/office/drawing/2014/main" id="{321B0CC6-5B10-4112-9849-3F74BB8470E2}"/>
                </a:ext>
              </a:extLst>
            </p:cNvPr>
            <p:cNvSpPr/>
            <p:nvPr/>
          </p:nvSpPr>
          <p:spPr>
            <a:xfrm>
              <a:off x="2952846" y="4313518"/>
              <a:ext cx="294857" cy="254898"/>
            </a:xfrm>
            <a:custGeom>
              <a:avLst/>
              <a:gdLst/>
              <a:ahLst/>
              <a:cxnLst/>
              <a:rect l="l" t="t" r="r" b="b"/>
              <a:pathLst>
                <a:path w="11253" h="9728" extrusionOk="0">
                  <a:moveTo>
                    <a:pt x="4603" y="1"/>
                  </a:moveTo>
                  <a:cubicBezTo>
                    <a:pt x="3527" y="1"/>
                    <a:pt x="2456" y="414"/>
                    <a:pt x="1643" y="1227"/>
                  </a:cubicBezTo>
                  <a:cubicBezTo>
                    <a:pt x="116" y="2758"/>
                    <a:pt x="1" y="5196"/>
                    <a:pt x="1379" y="6857"/>
                  </a:cubicBezTo>
                  <a:cubicBezTo>
                    <a:pt x="2202" y="7849"/>
                    <a:pt x="3396" y="8370"/>
                    <a:pt x="4605" y="8370"/>
                  </a:cubicBezTo>
                  <a:cubicBezTo>
                    <a:pt x="5420" y="8370"/>
                    <a:pt x="6242" y="8134"/>
                    <a:pt x="6961" y="7645"/>
                  </a:cubicBezTo>
                  <a:lnTo>
                    <a:pt x="7705" y="8389"/>
                  </a:lnTo>
                  <a:cubicBezTo>
                    <a:pt x="7576" y="8614"/>
                    <a:pt x="7614" y="8897"/>
                    <a:pt x="7797" y="9085"/>
                  </a:cubicBezTo>
                  <a:lnTo>
                    <a:pt x="8440" y="9728"/>
                  </a:lnTo>
                  <a:lnTo>
                    <a:pt x="10979" y="9728"/>
                  </a:lnTo>
                  <a:cubicBezTo>
                    <a:pt x="11128" y="9728"/>
                    <a:pt x="11253" y="9608"/>
                    <a:pt x="11253" y="9459"/>
                  </a:cubicBezTo>
                  <a:lnTo>
                    <a:pt x="11253" y="9137"/>
                  </a:lnTo>
                  <a:lnTo>
                    <a:pt x="9496" y="7385"/>
                  </a:lnTo>
                  <a:cubicBezTo>
                    <a:pt x="9386" y="7273"/>
                    <a:pt x="9239" y="7214"/>
                    <a:pt x="9090" y="7214"/>
                  </a:cubicBezTo>
                  <a:cubicBezTo>
                    <a:pt x="8990" y="7214"/>
                    <a:pt x="8890" y="7240"/>
                    <a:pt x="8800" y="7294"/>
                  </a:cubicBezTo>
                  <a:lnTo>
                    <a:pt x="8056" y="6545"/>
                  </a:lnTo>
                  <a:cubicBezTo>
                    <a:pt x="9275" y="4760"/>
                    <a:pt x="8934" y="2345"/>
                    <a:pt x="7269" y="963"/>
                  </a:cubicBezTo>
                  <a:cubicBezTo>
                    <a:pt x="6492" y="319"/>
                    <a:pt x="5546" y="1"/>
                    <a:pt x="4603" y="1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943;p80">
              <a:extLst>
                <a:ext uri="{FF2B5EF4-FFF2-40B4-BE49-F238E27FC236}">
                  <a16:creationId xmlns:a16="http://schemas.microsoft.com/office/drawing/2014/main" id="{76C6F0E4-D908-4CBD-9F55-F8819095E2E8}"/>
                </a:ext>
              </a:extLst>
            </p:cNvPr>
            <p:cNvSpPr/>
            <p:nvPr/>
          </p:nvSpPr>
          <p:spPr>
            <a:xfrm>
              <a:off x="3217491" y="4300495"/>
              <a:ext cx="30211" cy="267921"/>
            </a:xfrm>
            <a:custGeom>
              <a:avLst/>
              <a:gdLst/>
              <a:ahLst/>
              <a:cxnLst/>
              <a:rect l="l" t="t" r="r" b="b"/>
              <a:pathLst>
                <a:path w="1153" h="10225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18" y="0"/>
                  </a:moveTo>
                  <a:cubicBezTo>
                    <a:pt x="317" y="5"/>
                    <a:pt x="558" y="251"/>
                    <a:pt x="558" y="552"/>
                  </a:cubicBezTo>
                  <a:lnTo>
                    <a:pt x="558" y="9956"/>
                  </a:lnTo>
                  <a:cubicBezTo>
                    <a:pt x="558" y="10105"/>
                    <a:pt x="433" y="10225"/>
                    <a:pt x="284" y="10225"/>
                  </a:cubicBezTo>
                  <a:lnTo>
                    <a:pt x="879" y="10225"/>
                  </a:lnTo>
                  <a:cubicBezTo>
                    <a:pt x="1028" y="10225"/>
                    <a:pt x="1153" y="10105"/>
                    <a:pt x="1153" y="9956"/>
                  </a:cubicBezTo>
                  <a:lnTo>
                    <a:pt x="1153" y="552"/>
                  </a:lnTo>
                  <a:cubicBezTo>
                    <a:pt x="1153" y="245"/>
                    <a:pt x="903" y="0"/>
                    <a:pt x="60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944;p80">
              <a:extLst>
                <a:ext uri="{FF2B5EF4-FFF2-40B4-BE49-F238E27FC236}">
                  <a16:creationId xmlns:a16="http://schemas.microsoft.com/office/drawing/2014/main" id="{D8C0F7C2-3D9D-43EC-BF24-149A3F1537FF}"/>
                </a:ext>
              </a:extLst>
            </p:cNvPr>
            <p:cNvSpPr/>
            <p:nvPr/>
          </p:nvSpPr>
          <p:spPr>
            <a:xfrm>
              <a:off x="2921167" y="4300495"/>
              <a:ext cx="326536" cy="39382"/>
            </a:xfrm>
            <a:custGeom>
              <a:avLst/>
              <a:gdLst/>
              <a:ahLst/>
              <a:cxnLst/>
              <a:rect l="l" t="t" r="r" b="b"/>
              <a:pathLst>
                <a:path w="12462" h="1503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1503"/>
                  </a:lnTo>
                  <a:lnTo>
                    <a:pt x="12462" y="1503"/>
                  </a:ln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945;p80">
              <a:extLst>
                <a:ext uri="{FF2B5EF4-FFF2-40B4-BE49-F238E27FC236}">
                  <a16:creationId xmlns:a16="http://schemas.microsoft.com/office/drawing/2014/main" id="{002EF458-328A-436E-A723-A3006E21A01E}"/>
                </a:ext>
              </a:extLst>
            </p:cNvPr>
            <p:cNvSpPr/>
            <p:nvPr/>
          </p:nvSpPr>
          <p:spPr>
            <a:xfrm>
              <a:off x="3001661" y="4313360"/>
              <a:ext cx="143170" cy="26517"/>
            </a:xfrm>
            <a:custGeom>
              <a:avLst/>
              <a:gdLst/>
              <a:ahLst/>
              <a:cxnLst/>
              <a:rect l="l" t="t" r="r" b="b"/>
              <a:pathLst>
                <a:path w="5464" h="1012" extrusionOk="0">
                  <a:moveTo>
                    <a:pt x="2730" y="0"/>
                  </a:moveTo>
                  <a:cubicBezTo>
                    <a:pt x="1757" y="0"/>
                    <a:pt x="785" y="337"/>
                    <a:pt x="0" y="1012"/>
                  </a:cubicBezTo>
                  <a:lnTo>
                    <a:pt x="5463" y="1012"/>
                  </a:lnTo>
                  <a:cubicBezTo>
                    <a:pt x="4676" y="337"/>
                    <a:pt x="3703" y="0"/>
                    <a:pt x="2730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946;p80">
              <a:extLst>
                <a:ext uri="{FF2B5EF4-FFF2-40B4-BE49-F238E27FC236}">
                  <a16:creationId xmlns:a16="http://schemas.microsoft.com/office/drawing/2014/main" id="{2AD4B224-0BEA-4A30-AF71-859D8731C8DD}"/>
                </a:ext>
              </a:extLst>
            </p:cNvPr>
            <p:cNvSpPr/>
            <p:nvPr/>
          </p:nvSpPr>
          <p:spPr>
            <a:xfrm>
              <a:off x="3217491" y="4300495"/>
              <a:ext cx="30211" cy="39382"/>
            </a:xfrm>
            <a:custGeom>
              <a:avLst/>
              <a:gdLst/>
              <a:ahLst/>
              <a:cxnLst/>
              <a:rect l="l" t="t" r="r" b="b"/>
              <a:pathLst>
                <a:path w="1153" h="1503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605" y="0"/>
                  </a:moveTo>
                  <a:cubicBezTo>
                    <a:pt x="602" y="0"/>
                    <a:pt x="599" y="0"/>
                    <a:pt x="596" y="0"/>
                  </a:cubicBezTo>
                  <a:lnTo>
                    <a:pt x="18" y="0"/>
                  </a:lnTo>
                  <a:cubicBezTo>
                    <a:pt x="317" y="5"/>
                    <a:pt x="558" y="251"/>
                    <a:pt x="558" y="552"/>
                  </a:cubicBezTo>
                  <a:lnTo>
                    <a:pt x="558" y="1503"/>
                  </a:lnTo>
                  <a:lnTo>
                    <a:pt x="1153" y="1503"/>
                  </a:lnTo>
                  <a:lnTo>
                    <a:pt x="1153" y="552"/>
                  </a:lnTo>
                  <a:cubicBezTo>
                    <a:pt x="1153" y="248"/>
                    <a:pt x="908" y="0"/>
                    <a:pt x="605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947;p80">
              <a:extLst>
                <a:ext uri="{FF2B5EF4-FFF2-40B4-BE49-F238E27FC236}">
                  <a16:creationId xmlns:a16="http://schemas.microsoft.com/office/drawing/2014/main" id="{C036377D-9188-4924-882D-69BB53F1827A}"/>
                </a:ext>
              </a:extLst>
            </p:cNvPr>
            <p:cNvSpPr/>
            <p:nvPr/>
          </p:nvSpPr>
          <p:spPr>
            <a:xfrm>
              <a:off x="3129320" y="4479091"/>
              <a:ext cx="62414" cy="62545"/>
            </a:xfrm>
            <a:custGeom>
              <a:avLst/>
              <a:gdLst/>
              <a:ahLst/>
              <a:cxnLst/>
              <a:rect l="l" t="t" r="r" b="b"/>
              <a:pathLst>
                <a:path w="2382" h="2387" extrusionOk="0">
                  <a:moveTo>
                    <a:pt x="634" y="1"/>
                  </a:moveTo>
                  <a:lnTo>
                    <a:pt x="1" y="639"/>
                  </a:lnTo>
                  <a:lnTo>
                    <a:pt x="1748" y="2386"/>
                  </a:lnTo>
                  <a:lnTo>
                    <a:pt x="2382" y="175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948;p80">
              <a:extLst>
                <a:ext uri="{FF2B5EF4-FFF2-40B4-BE49-F238E27FC236}">
                  <a16:creationId xmlns:a16="http://schemas.microsoft.com/office/drawing/2014/main" id="{D2F7A5D3-34BA-46D4-917A-B53226875691}"/>
                </a:ext>
              </a:extLst>
            </p:cNvPr>
            <p:cNvSpPr/>
            <p:nvPr/>
          </p:nvSpPr>
          <p:spPr>
            <a:xfrm>
              <a:off x="2964192" y="4322007"/>
              <a:ext cx="210327" cy="202283"/>
            </a:xfrm>
            <a:custGeom>
              <a:avLst/>
              <a:gdLst/>
              <a:ahLst/>
              <a:cxnLst/>
              <a:rect l="l" t="t" r="r" b="b"/>
              <a:pathLst>
                <a:path w="8027" h="7720" extrusionOk="0">
                  <a:moveTo>
                    <a:pt x="4167" y="0"/>
                  </a:moveTo>
                  <a:cubicBezTo>
                    <a:pt x="2602" y="0"/>
                    <a:pt x="1195" y="941"/>
                    <a:pt x="600" y="2381"/>
                  </a:cubicBezTo>
                  <a:cubicBezTo>
                    <a:pt x="0" y="3826"/>
                    <a:pt x="331" y="5487"/>
                    <a:pt x="1435" y="6591"/>
                  </a:cubicBezTo>
                  <a:cubicBezTo>
                    <a:pt x="2173" y="7329"/>
                    <a:pt x="3160" y="7720"/>
                    <a:pt x="4164" y="7720"/>
                  </a:cubicBezTo>
                  <a:cubicBezTo>
                    <a:pt x="4661" y="7720"/>
                    <a:pt x="5163" y="7623"/>
                    <a:pt x="5640" y="7426"/>
                  </a:cubicBezTo>
                  <a:cubicBezTo>
                    <a:pt x="7085" y="6831"/>
                    <a:pt x="8026" y="5420"/>
                    <a:pt x="8026" y="3860"/>
                  </a:cubicBezTo>
                  <a:cubicBezTo>
                    <a:pt x="8026" y="1728"/>
                    <a:pt x="6298" y="0"/>
                    <a:pt x="4167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949;p80">
              <a:extLst>
                <a:ext uri="{FF2B5EF4-FFF2-40B4-BE49-F238E27FC236}">
                  <a16:creationId xmlns:a16="http://schemas.microsoft.com/office/drawing/2014/main" id="{5F4F1F2A-011B-43CC-9498-D1FA0C020257}"/>
                </a:ext>
              </a:extLst>
            </p:cNvPr>
            <p:cNvSpPr/>
            <p:nvPr/>
          </p:nvSpPr>
          <p:spPr>
            <a:xfrm>
              <a:off x="2983922" y="4340244"/>
              <a:ext cx="172229" cy="165809"/>
            </a:xfrm>
            <a:custGeom>
              <a:avLst/>
              <a:gdLst/>
              <a:ahLst/>
              <a:cxnLst/>
              <a:rect l="l" t="t" r="r" b="b"/>
              <a:pathLst>
                <a:path w="6573" h="6328" extrusionOk="0">
                  <a:moveTo>
                    <a:pt x="3414" y="0"/>
                  </a:moveTo>
                  <a:cubicBezTo>
                    <a:pt x="2132" y="0"/>
                    <a:pt x="980" y="773"/>
                    <a:pt x="490" y="1954"/>
                  </a:cubicBezTo>
                  <a:cubicBezTo>
                    <a:pt x="1" y="3135"/>
                    <a:pt x="269" y="4493"/>
                    <a:pt x="1177" y="5401"/>
                  </a:cubicBezTo>
                  <a:cubicBezTo>
                    <a:pt x="1781" y="6005"/>
                    <a:pt x="2590" y="6327"/>
                    <a:pt x="3414" y="6327"/>
                  </a:cubicBezTo>
                  <a:cubicBezTo>
                    <a:pt x="3821" y="6327"/>
                    <a:pt x="4232" y="6249"/>
                    <a:pt x="4623" y="6087"/>
                  </a:cubicBezTo>
                  <a:cubicBezTo>
                    <a:pt x="5804" y="5597"/>
                    <a:pt x="6572" y="4440"/>
                    <a:pt x="6572" y="3164"/>
                  </a:cubicBezTo>
                  <a:cubicBezTo>
                    <a:pt x="6572" y="1416"/>
                    <a:pt x="5156" y="0"/>
                    <a:pt x="3414" y="0"/>
                  </a:cubicBez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950;p80">
              <a:extLst>
                <a:ext uri="{FF2B5EF4-FFF2-40B4-BE49-F238E27FC236}">
                  <a16:creationId xmlns:a16="http://schemas.microsoft.com/office/drawing/2014/main" id="{5AFA774F-B09C-427C-A526-B7BFB4A158D8}"/>
                </a:ext>
              </a:extLst>
            </p:cNvPr>
            <p:cNvSpPr/>
            <p:nvPr/>
          </p:nvSpPr>
          <p:spPr>
            <a:xfrm>
              <a:off x="3160658" y="4511084"/>
              <a:ext cx="115867" cy="114557"/>
            </a:xfrm>
            <a:custGeom>
              <a:avLst/>
              <a:gdLst/>
              <a:ahLst/>
              <a:cxnLst/>
              <a:rect l="l" t="t" r="r" b="b"/>
              <a:pathLst>
                <a:path w="4422" h="4372" extrusionOk="0">
                  <a:moveTo>
                    <a:pt x="1160" y="0"/>
                  </a:moveTo>
                  <a:cubicBezTo>
                    <a:pt x="1096" y="0"/>
                    <a:pt x="1032" y="25"/>
                    <a:pt x="984" y="76"/>
                  </a:cubicBezTo>
                  <a:lnTo>
                    <a:pt x="96" y="959"/>
                  </a:lnTo>
                  <a:cubicBezTo>
                    <a:pt x="0" y="1055"/>
                    <a:pt x="0" y="1213"/>
                    <a:pt x="96" y="1314"/>
                  </a:cubicBezTo>
                  <a:lnTo>
                    <a:pt x="3082" y="4300"/>
                  </a:lnTo>
                  <a:cubicBezTo>
                    <a:pt x="3132" y="4348"/>
                    <a:pt x="3197" y="4372"/>
                    <a:pt x="3261" y="4372"/>
                  </a:cubicBezTo>
                  <a:cubicBezTo>
                    <a:pt x="3325" y="4372"/>
                    <a:pt x="3389" y="4348"/>
                    <a:pt x="3437" y="4300"/>
                  </a:cubicBezTo>
                  <a:lnTo>
                    <a:pt x="4320" y="3412"/>
                  </a:lnTo>
                  <a:cubicBezTo>
                    <a:pt x="4421" y="3316"/>
                    <a:pt x="4421" y="3158"/>
                    <a:pt x="4320" y="3062"/>
                  </a:cubicBezTo>
                  <a:lnTo>
                    <a:pt x="1339" y="76"/>
                  </a:lnTo>
                  <a:cubicBezTo>
                    <a:pt x="1289" y="25"/>
                    <a:pt x="1224" y="0"/>
                    <a:pt x="1160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951;p80">
              <a:extLst>
                <a:ext uri="{FF2B5EF4-FFF2-40B4-BE49-F238E27FC236}">
                  <a16:creationId xmlns:a16="http://schemas.microsoft.com/office/drawing/2014/main" id="{A530E69E-1665-45A6-A176-369FEDAB1302}"/>
                </a:ext>
              </a:extLst>
            </p:cNvPr>
            <p:cNvSpPr/>
            <p:nvPr/>
          </p:nvSpPr>
          <p:spPr>
            <a:xfrm>
              <a:off x="3177113" y="4511084"/>
              <a:ext cx="99412" cy="98731"/>
            </a:xfrm>
            <a:custGeom>
              <a:avLst/>
              <a:gdLst/>
              <a:ahLst/>
              <a:cxnLst/>
              <a:rect l="l" t="t" r="r" b="b"/>
              <a:pathLst>
                <a:path w="3794" h="3768" extrusionOk="0">
                  <a:moveTo>
                    <a:pt x="532" y="0"/>
                  </a:moveTo>
                  <a:cubicBezTo>
                    <a:pt x="468" y="0"/>
                    <a:pt x="404" y="25"/>
                    <a:pt x="356" y="76"/>
                  </a:cubicBezTo>
                  <a:lnTo>
                    <a:pt x="1" y="426"/>
                  </a:lnTo>
                  <a:cubicBezTo>
                    <a:pt x="51" y="378"/>
                    <a:pt x="116" y="354"/>
                    <a:pt x="180" y="354"/>
                  </a:cubicBezTo>
                  <a:cubicBezTo>
                    <a:pt x="244" y="354"/>
                    <a:pt x="308" y="378"/>
                    <a:pt x="356" y="426"/>
                  </a:cubicBezTo>
                  <a:lnTo>
                    <a:pt x="3342" y="3412"/>
                  </a:lnTo>
                  <a:cubicBezTo>
                    <a:pt x="3438" y="3508"/>
                    <a:pt x="3438" y="3666"/>
                    <a:pt x="3342" y="3767"/>
                  </a:cubicBezTo>
                  <a:lnTo>
                    <a:pt x="3692" y="3412"/>
                  </a:lnTo>
                  <a:cubicBezTo>
                    <a:pt x="3793" y="3316"/>
                    <a:pt x="3793" y="3158"/>
                    <a:pt x="3692" y="3062"/>
                  </a:cubicBezTo>
                  <a:lnTo>
                    <a:pt x="711" y="76"/>
                  </a:lnTo>
                  <a:cubicBezTo>
                    <a:pt x="661" y="25"/>
                    <a:pt x="596" y="0"/>
                    <a:pt x="53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52;p80">
              <a:extLst>
                <a:ext uri="{FF2B5EF4-FFF2-40B4-BE49-F238E27FC236}">
                  <a16:creationId xmlns:a16="http://schemas.microsoft.com/office/drawing/2014/main" id="{3F4395D0-43F1-46EB-9FC4-F9ADFB18C95B}"/>
                </a:ext>
              </a:extLst>
            </p:cNvPr>
            <p:cNvSpPr/>
            <p:nvPr/>
          </p:nvSpPr>
          <p:spPr>
            <a:xfrm>
              <a:off x="3027943" y="4375775"/>
              <a:ext cx="70485" cy="68808"/>
            </a:xfrm>
            <a:custGeom>
              <a:avLst/>
              <a:gdLst/>
              <a:ahLst/>
              <a:cxnLst/>
              <a:rect l="l" t="t" r="r" b="b"/>
              <a:pathLst>
                <a:path w="2690" h="2626" extrusionOk="0">
                  <a:moveTo>
                    <a:pt x="2459" y="1"/>
                  </a:moveTo>
                  <a:cubicBezTo>
                    <a:pt x="2441" y="1"/>
                    <a:pt x="2424" y="3"/>
                    <a:pt x="2406" y="8"/>
                  </a:cubicBezTo>
                  <a:lnTo>
                    <a:pt x="217" y="536"/>
                  </a:lnTo>
                  <a:cubicBezTo>
                    <a:pt x="54" y="574"/>
                    <a:pt x="1" y="776"/>
                    <a:pt x="121" y="891"/>
                  </a:cubicBezTo>
                  <a:lnTo>
                    <a:pt x="1854" y="2566"/>
                  </a:lnTo>
                  <a:cubicBezTo>
                    <a:pt x="1894" y="2607"/>
                    <a:pt x="1946" y="2625"/>
                    <a:pt x="1997" y="2625"/>
                  </a:cubicBezTo>
                  <a:cubicBezTo>
                    <a:pt x="2090" y="2625"/>
                    <a:pt x="2182" y="2563"/>
                    <a:pt x="2204" y="2460"/>
                  </a:cubicBezTo>
                  <a:lnTo>
                    <a:pt x="2660" y="252"/>
                  </a:lnTo>
                  <a:cubicBezTo>
                    <a:pt x="2690" y="117"/>
                    <a:pt x="2586" y="1"/>
                    <a:pt x="2459" y="1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953;p80">
              <a:extLst>
                <a:ext uri="{FF2B5EF4-FFF2-40B4-BE49-F238E27FC236}">
                  <a16:creationId xmlns:a16="http://schemas.microsoft.com/office/drawing/2014/main" id="{31CC0DE3-0119-47D6-9DCE-E830340B670A}"/>
                </a:ext>
              </a:extLst>
            </p:cNvPr>
            <p:cNvSpPr/>
            <p:nvPr/>
          </p:nvSpPr>
          <p:spPr>
            <a:xfrm>
              <a:off x="3056582" y="4403366"/>
              <a:ext cx="70747" cy="68624"/>
            </a:xfrm>
            <a:custGeom>
              <a:avLst/>
              <a:gdLst/>
              <a:ahLst/>
              <a:cxnLst/>
              <a:rect l="l" t="t" r="r" b="b"/>
              <a:pathLst>
                <a:path w="2700" h="2619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525" y="2454"/>
                  </a:lnTo>
                  <a:cubicBezTo>
                    <a:pt x="547" y="2558"/>
                    <a:pt x="636" y="2619"/>
                    <a:pt x="728" y="2619"/>
                  </a:cubicBezTo>
                  <a:cubicBezTo>
                    <a:pt x="780" y="2619"/>
                    <a:pt x="834" y="2598"/>
                    <a:pt x="876" y="2555"/>
                  </a:cubicBezTo>
                  <a:lnTo>
                    <a:pt x="2585" y="851"/>
                  </a:lnTo>
                  <a:cubicBezTo>
                    <a:pt x="2700" y="735"/>
                    <a:pt x="2642" y="534"/>
                    <a:pt x="2479" y="500"/>
                  </a:cubicBez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954;p80">
              <a:extLst>
                <a:ext uri="{FF2B5EF4-FFF2-40B4-BE49-F238E27FC236}">
                  <a16:creationId xmlns:a16="http://schemas.microsoft.com/office/drawing/2014/main" id="{33A87A82-A01D-408A-B84D-144C4FC31601}"/>
                </a:ext>
              </a:extLst>
            </p:cNvPr>
            <p:cNvSpPr/>
            <p:nvPr/>
          </p:nvSpPr>
          <p:spPr>
            <a:xfrm>
              <a:off x="3056582" y="4403366"/>
              <a:ext cx="35426" cy="41217"/>
            </a:xfrm>
            <a:custGeom>
              <a:avLst/>
              <a:gdLst/>
              <a:ahLst/>
              <a:cxnLst/>
              <a:rect l="l" t="t" r="r" b="b"/>
              <a:pathLst>
                <a:path w="1352" h="1573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189" y="966"/>
                  </a:lnTo>
                  <a:lnTo>
                    <a:pt x="761" y="1513"/>
                  </a:lnTo>
                  <a:cubicBezTo>
                    <a:pt x="801" y="1553"/>
                    <a:pt x="852" y="1572"/>
                    <a:pt x="903" y="1572"/>
                  </a:cubicBezTo>
                  <a:cubicBezTo>
                    <a:pt x="997" y="1572"/>
                    <a:pt x="1089" y="1509"/>
                    <a:pt x="1111" y="1403"/>
                  </a:cubicBezTo>
                  <a:lnTo>
                    <a:pt x="1351" y="246"/>
                  </a:ln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5C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955;p80">
              <a:extLst>
                <a:ext uri="{FF2B5EF4-FFF2-40B4-BE49-F238E27FC236}">
                  <a16:creationId xmlns:a16="http://schemas.microsoft.com/office/drawing/2014/main" id="{AD115550-C40A-42ED-A172-6641810D4921}"/>
                </a:ext>
              </a:extLst>
            </p:cNvPr>
            <p:cNvSpPr/>
            <p:nvPr/>
          </p:nvSpPr>
          <p:spPr>
            <a:xfrm>
              <a:off x="2985180" y="4335004"/>
              <a:ext cx="184937" cy="176343"/>
            </a:xfrm>
            <a:custGeom>
              <a:avLst/>
              <a:gdLst/>
              <a:ahLst/>
              <a:cxnLst/>
              <a:rect l="l" t="t" r="r" b="b"/>
              <a:pathLst>
                <a:path w="7058" h="6730" extrusionOk="0">
                  <a:moveTo>
                    <a:pt x="3360" y="409"/>
                  </a:moveTo>
                  <a:cubicBezTo>
                    <a:pt x="4130" y="409"/>
                    <a:pt x="4888" y="710"/>
                    <a:pt x="5454" y="1276"/>
                  </a:cubicBezTo>
                  <a:cubicBezTo>
                    <a:pt x="6606" y="2428"/>
                    <a:pt x="6606" y="4300"/>
                    <a:pt x="5454" y="5457"/>
                  </a:cubicBezTo>
                  <a:cubicBezTo>
                    <a:pt x="4889" y="6021"/>
                    <a:pt x="4134" y="6322"/>
                    <a:pt x="3365" y="6322"/>
                  </a:cubicBezTo>
                  <a:cubicBezTo>
                    <a:pt x="2984" y="6322"/>
                    <a:pt x="2599" y="6248"/>
                    <a:pt x="2233" y="6095"/>
                  </a:cubicBezTo>
                  <a:cubicBezTo>
                    <a:pt x="1129" y="5639"/>
                    <a:pt x="409" y="4559"/>
                    <a:pt x="409" y="3364"/>
                  </a:cubicBezTo>
                  <a:cubicBezTo>
                    <a:pt x="409" y="2168"/>
                    <a:pt x="1129" y="1093"/>
                    <a:pt x="2233" y="632"/>
                  </a:cubicBezTo>
                  <a:cubicBezTo>
                    <a:pt x="2597" y="482"/>
                    <a:pt x="2980" y="409"/>
                    <a:pt x="3360" y="409"/>
                  </a:cubicBezTo>
                  <a:close/>
                  <a:moveTo>
                    <a:pt x="3365" y="0"/>
                  </a:moveTo>
                  <a:cubicBezTo>
                    <a:pt x="2932" y="0"/>
                    <a:pt x="2495" y="84"/>
                    <a:pt x="2079" y="258"/>
                  </a:cubicBezTo>
                  <a:cubicBezTo>
                    <a:pt x="821" y="776"/>
                    <a:pt x="1" y="2005"/>
                    <a:pt x="1" y="3364"/>
                  </a:cubicBezTo>
                  <a:cubicBezTo>
                    <a:pt x="1" y="4727"/>
                    <a:pt x="821" y="5951"/>
                    <a:pt x="2079" y="6474"/>
                  </a:cubicBezTo>
                  <a:cubicBezTo>
                    <a:pt x="2495" y="6646"/>
                    <a:pt x="2932" y="6730"/>
                    <a:pt x="3365" y="6730"/>
                  </a:cubicBezTo>
                  <a:cubicBezTo>
                    <a:pt x="4240" y="6730"/>
                    <a:pt x="5100" y="6389"/>
                    <a:pt x="5742" y="5745"/>
                  </a:cubicBezTo>
                  <a:cubicBezTo>
                    <a:pt x="7057" y="4429"/>
                    <a:pt x="7057" y="2303"/>
                    <a:pt x="5742" y="987"/>
                  </a:cubicBezTo>
                  <a:cubicBezTo>
                    <a:pt x="5100" y="343"/>
                    <a:pt x="4240" y="0"/>
                    <a:pt x="336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956;p80">
              <a:extLst>
                <a:ext uri="{FF2B5EF4-FFF2-40B4-BE49-F238E27FC236}">
                  <a16:creationId xmlns:a16="http://schemas.microsoft.com/office/drawing/2014/main" id="{1E20BB3B-EBD7-4B22-8467-460E0E2AC39F}"/>
                </a:ext>
              </a:extLst>
            </p:cNvPr>
            <p:cNvSpPr/>
            <p:nvPr/>
          </p:nvSpPr>
          <p:spPr>
            <a:xfrm>
              <a:off x="2915743" y="4295071"/>
              <a:ext cx="366547" cy="335968"/>
            </a:xfrm>
            <a:custGeom>
              <a:avLst/>
              <a:gdLst/>
              <a:ahLst/>
              <a:cxnLst/>
              <a:rect l="l" t="t" r="r" b="b"/>
              <a:pathLst>
                <a:path w="13989" h="12822" extrusionOk="0">
                  <a:moveTo>
                    <a:pt x="6016" y="1221"/>
                  </a:moveTo>
                  <a:cubicBezTo>
                    <a:pt x="6485" y="1221"/>
                    <a:pt x="6958" y="1311"/>
                    <a:pt x="7413" y="1499"/>
                  </a:cubicBezTo>
                  <a:cubicBezTo>
                    <a:pt x="9025" y="2171"/>
                    <a:pt x="9942" y="3884"/>
                    <a:pt x="9601" y="5593"/>
                  </a:cubicBezTo>
                  <a:cubicBezTo>
                    <a:pt x="9261" y="7307"/>
                    <a:pt x="7758" y="8541"/>
                    <a:pt x="6016" y="8541"/>
                  </a:cubicBezTo>
                  <a:cubicBezTo>
                    <a:pt x="5046" y="8541"/>
                    <a:pt x="4115" y="8157"/>
                    <a:pt x="3428" y="7475"/>
                  </a:cubicBezTo>
                  <a:cubicBezTo>
                    <a:pt x="2190" y="6241"/>
                    <a:pt x="1998" y="4302"/>
                    <a:pt x="2967" y="2852"/>
                  </a:cubicBezTo>
                  <a:cubicBezTo>
                    <a:pt x="3664" y="1807"/>
                    <a:pt x="4822" y="1221"/>
                    <a:pt x="6016" y="1221"/>
                  </a:cubicBezTo>
                  <a:close/>
                  <a:moveTo>
                    <a:pt x="9054" y="7581"/>
                  </a:moveTo>
                  <a:lnTo>
                    <a:pt x="9913" y="8445"/>
                  </a:lnTo>
                  <a:lnTo>
                    <a:pt x="9573" y="8785"/>
                  </a:lnTo>
                  <a:lnTo>
                    <a:pt x="8709" y="7926"/>
                  </a:lnTo>
                  <a:cubicBezTo>
                    <a:pt x="8771" y="7873"/>
                    <a:pt x="8829" y="7821"/>
                    <a:pt x="8886" y="7763"/>
                  </a:cubicBezTo>
                  <a:cubicBezTo>
                    <a:pt x="8949" y="7701"/>
                    <a:pt x="9001" y="7643"/>
                    <a:pt x="9054" y="7581"/>
                  </a:cubicBezTo>
                  <a:close/>
                  <a:moveTo>
                    <a:pt x="10509" y="8449"/>
                  </a:moveTo>
                  <a:cubicBezTo>
                    <a:pt x="10521" y="8449"/>
                    <a:pt x="10533" y="8454"/>
                    <a:pt x="10542" y="8464"/>
                  </a:cubicBezTo>
                  <a:lnTo>
                    <a:pt x="13101" y="11022"/>
                  </a:lnTo>
                  <a:lnTo>
                    <a:pt x="12150" y="11973"/>
                  </a:lnTo>
                  <a:lnTo>
                    <a:pt x="9592" y="9414"/>
                  </a:lnTo>
                  <a:cubicBezTo>
                    <a:pt x="9582" y="9405"/>
                    <a:pt x="9573" y="9395"/>
                    <a:pt x="9577" y="9381"/>
                  </a:cubicBezTo>
                  <a:cubicBezTo>
                    <a:pt x="9577" y="9371"/>
                    <a:pt x="9582" y="9357"/>
                    <a:pt x="9592" y="9352"/>
                  </a:cubicBezTo>
                  <a:lnTo>
                    <a:pt x="10475" y="8464"/>
                  </a:lnTo>
                  <a:cubicBezTo>
                    <a:pt x="10485" y="8454"/>
                    <a:pt x="10497" y="8449"/>
                    <a:pt x="10509" y="8449"/>
                  </a:cubicBezTo>
                  <a:close/>
                  <a:moveTo>
                    <a:pt x="13389" y="11310"/>
                  </a:moveTo>
                  <a:lnTo>
                    <a:pt x="13523" y="11450"/>
                  </a:lnTo>
                  <a:cubicBezTo>
                    <a:pt x="13542" y="11464"/>
                    <a:pt x="13542" y="11498"/>
                    <a:pt x="13523" y="11512"/>
                  </a:cubicBezTo>
                  <a:lnTo>
                    <a:pt x="13523" y="11517"/>
                  </a:lnTo>
                  <a:lnTo>
                    <a:pt x="12640" y="12400"/>
                  </a:lnTo>
                  <a:cubicBezTo>
                    <a:pt x="12630" y="12407"/>
                    <a:pt x="12618" y="12411"/>
                    <a:pt x="12606" y="12411"/>
                  </a:cubicBezTo>
                  <a:cubicBezTo>
                    <a:pt x="12594" y="12411"/>
                    <a:pt x="12582" y="12407"/>
                    <a:pt x="12573" y="12400"/>
                  </a:cubicBezTo>
                  <a:lnTo>
                    <a:pt x="12438" y="12261"/>
                  </a:lnTo>
                  <a:lnTo>
                    <a:pt x="13389" y="11310"/>
                  </a:lnTo>
                  <a:close/>
                  <a:moveTo>
                    <a:pt x="759" y="1"/>
                  </a:moveTo>
                  <a:cubicBezTo>
                    <a:pt x="342" y="1"/>
                    <a:pt x="1" y="342"/>
                    <a:pt x="1" y="759"/>
                  </a:cubicBezTo>
                  <a:lnTo>
                    <a:pt x="1" y="10163"/>
                  </a:lnTo>
                  <a:cubicBezTo>
                    <a:pt x="6" y="10422"/>
                    <a:pt x="217" y="10633"/>
                    <a:pt x="476" y="10638"/>
                  </a:cubicBezTo>
                  <a:lnTo>
                    <a:pt x="6808" y="10638"/>
                  </a:lnTo>
                  <a:cubicBezTo>
                    <a:pt x="7076" y="10638"/>
                    <a:pt x="7076" y="10230"/>
                    <a:pt x="6808" y="10230"/>
                  </a:cubicBezTo>
                  <a:lnTo>
                    <a:pt x="476" y="10230"/>
                  </a:lnTo>
                  <a:cubicBezTo>
                    <a:pt x="438" y="10230"/>
                    <a:pt x="409" y="10197"/>
                    <a:pt x="409" y="10163"/>
                  </a:cubicBezTo>
                  <a:lnTo>
                    <a:pt x="409" y="1916"/>
                  </a:lnTo>
                  <a:lnTo>
                    <a:pt x="3241" y="1916"/>
                  </a:lnTo>
                  <a:cubicBezTo>
                    <a:pt x="3207" y="1950"/>
                    <a:pt x="3174" y="1979"/>
                    <a:pt x="3140" y="2012"/>
                  </a:cubicBezTo>
                  <a:cubicBezTo>
                    <a:pt x="1643" y="3510"/>
                    <a:pt x="1547" y="5905"/>
                    <a:pt x="2919" y="7518"/>
                  </a:cubicBezTo>
                  <a:cubicBezTo>
                    <a:pt x="3721" y="8459"/>
                    <a:pt x="4864" y="8951"/>
                    <a:pt x="6019" y="8951"/>
                  </a:cubicBezTo>
                  <a:cubicBezTo>
                    <a:pt x="6844" y="8951"/>
                    <a:pt x="7674" y="8701"/>
                    <a:pt x="8392" y="8185"/>
                  </a:cubicBezTo>
                  <a:lnTo>
                    <a:pt x="9285" y="9078"/>
                  </a:lnTo>
                  <a:cubicBezTo>
                    <a:pt x="9121" y="9261"/>
                    <a:pt x="9131" y="9534"/>
                    <a:pt x="9299" y="9702"/>
                  </a:cubicBezTo>
                  <a:lnTo>
                    <a:pt x="9827" y="10230"/>
                  </a:lnTo>
                  <a:lnTo>
                    <a:pt x="7696" y="10230"/>
                  </a:lnTo>
                  <a:cubicBezTo>
                    <a:pt x="7422" y="10230"/>
                    <a:pt x="7422" y="10638"/>
                    <a:pt x="7696" y="10638"/>
                  </a:cubicBezTo>
                  <a:lnTo>
                    <a:pt x="10235" y="10638"/>
                  </a:lnTo>
                  <a:lnTo>
                    <a:pt x="12285" y="12688"/>
                  </a:lnTo>
                  <a:cubicBezTo>
                    <a:pt x="12374" y="12777"/>
                    <a:pt x="12490" y="12821"/>
                    <a:pt x="12606" y="12821"/>
                  </a:cubicBezTo>
                  <a:cubicBezTo>
                    <a:pt x="12723" y="12821"/>
                    <a:pt x="12839" y="12777"/>
                    <a:pt x="12928" y="12688"/>
                  </a:cubicBezTo>
                  <a:lnTo>
                    <a:pt x="13811" y="11805"/>
                  </a:lnTo>
                  <a:cubicBezTo>
                    <a:pt x="13989" y="11622"/>
                    <a:pt x="13989" y="11339"/>
                    <a:pt x="13811" y="11161"/>
                  </a:cubicBezTo>
                  <a:lnTo>
                    <a:pt x="12870" y="10216"/>
                  </a:lnTo>
                  <a:cubicBezTo>
                    <a:pt x="12870" y="10197"/>
                    <a:pt x="12870" y="10177"/>
                    <a:pt x="12870" y="10163"/>
                  </a:cubicBezTo>
                  <a:lnTo>
                    <a:pt x="12870" y="8166"/>
                  </a:lnTo>
                  <a:cubicBezTo>
                    <a:pt x="12870" y="8029"/>
                    <a:pt x="12768" y="7961"/>
                    <a:pt x="12666" y="7961"/>
                  </a:cubicBezTo>
                  <a:cubicBezTo>
                    <a:pt x="12564" y="7961"/>
                    <a:pt x="12462" y="8029"/>
                    <a:pt x="12462" y="8166"/>
                  </a:cubicBezTo>
                  <a:lnTo>
                    <a:pt x="12462" y="9808"/>
                  </a:lnTo>
                  <a:lnTo>
                    <a:pt x="10830" y="8176"/>
                  </a:lnTo>
                  <a:cubicBezTo>
                    <a:pt x="10741" y="8086"/>
                    <a:pt x="10624" y="8042"/>
                    <a:pt x="10508" y="8042"/>
                  </a:cubicBezTo>
                  <a:cubicBezTo>
                    <a:pt x="10400" y="8042"/>
                    <a:pt x="10292" y="8080"/>
                    <a:pt x="10206" y="8157"/>
                  </a:cubicBezTo>
                  <a:lnTo>
                    <a:pt x="9313" y="7264"/>
                  </a:lnTo>
                  <a:cubicBezTo>
                    <a:pt x="10475" y="5646"/>
                    <a:pt x="10293" y="3424"/>
                    <a:pt x="8886" y="2012"/>
                  </a:cubicBezTo>
                  <a:cubicBezTo>
                    <a:pt x="8853" y="1979"/>
                    <a:pt x="8819" y="1950"/>
                    <a:pt x="8785" y="1916"/>
                  </a:cubicBezTo>
                  <a:lnTo>
                    <a:pt x="12462" y="1916"/>
                  </a:lnTo>
                  <a:lnTo>
                    <a:pt x="12462" y="7278"/>
                  </a:lnTo>
                  <a:cubicBezTo>
                    <a:pt x="12462" y="7413"/>
                    <a:pt x="12564" y="7480"/>
                    <a:pt x="12666" y="7480"/>
                  </a:cubicBezTo>
                  <a:cubicBezTo>
                    <a:pt x="12768" y="7480"/>
                    <a:pt x="12870" y="7413"/>
                    <a:pt x="12870" y="7278"/>
                  </a:cubicBezTo>
                  <a:lnTo>
                    <a:pt x="12870" y="759"/>
                  </a:lnTo>
                  <a:cubicBezTo>
                    <a:pt x="12870" y="337"/>
                    <a:pt x="12530" y="1"/>
                    <a:pt x="12112" y="1"/>
                  </a:cubicBezTo>
                  <a:lnTo>
                    <a:pt x="10269" y="1"/>
                  </a:lnTo>
                  <a:cubicBezTo>
                    <a:pt x="9995" y="1"/>
                    <a:pt x="9995" y="409"/>
                    <a:pt x="10269" y="409"/>
                  </a:cubicBezTo>
                  <a:lnTo>
                    <a:pt x="12112" y="409"/>
                  </a:lnTo>
                  <a:cubicBezTo>
                    <a:pt x="12304" y="409"/>
                    <a:pt x="12462" y="563"/>
                    <a:pt x="12462" y="759"/>
                  </a:cubicBezTo>
                  <a:lnTo>
                    <a:pt x="12462" y="1508"/>
                  </a:lnTo>
                  <a:lnTo>
                    <a:pt x="8272" y="1508"/>
                  </a:lnTo>
                  <a:cubicBezTo>
                    <a:pt x="7588" y="1052"/>
                    <a:pt x="6800" y="824"/>
                    <a:pt x="6013" y="824"/>
                  </a:cubicBezTo>
                  <a:cubicBezTo>
                    <a:pt x="5226" y="824"/>
                    <a:pt x="4439" y="1052"/>
                    <a:pt x="3755" y="1508"/>
                  </a:cubicBezTo>
                  <a:lnTo>
                    <a:pt x="409" y="1508"/>
                  </a:lnTo>
                  <a:lnTo>
                    <a:pt x="409" y="759"/>
                  </a:lnTo>
                  <a:cubicBezTo>
                    <a:pt x="409" y="563"/>
                    <a:pt x="567" y="409"/>
                    <a:pt x="759" y="409"/>
                  </a:cubicBezTo>
                  <a:lnTo>
                    <a:pt x="9381" y="409"/>
                  </a:lnTo>
                  <a:cubicBezTo>
                    <a:pt x="9649" y="409"/>
                    <a:pt x="9649" y="1"/>
                    <a:pt x="93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957;p80">
              <a:extLst>
                <a:ext uri="{FF2B5EF4-FFF2-40B4-BE49-F238E27FC236}">
                  <a16:creationId xmlns:a16="http://schemas.microsoft.com/office/drawing/2014/main" id="{8A0AFE90-455C-4118-9BFD-331576E6A8D1}"/>
                </a:ext>
              </a:extLst>
            </p:cNvPr>
            <p:cNvSpPr/>
            <p:nvPr/>
          </p:nvSpPr>
          <p:spPr>
            <a:xfrm>
              <a:off x="2947082" y="4315221"/>
              <a:ext cx="12472" cy="10717"/>
            </a:xfrm>
            <a:custGeom>
              <a:avLst/>
              <a:gdLst/>
              <a:ahLst/>
              <a:cxnLst/>
              <a:rect l="l" t="t" r="r" b="b"/>
              <a:pathLst>
                <a:path w="476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4" y="408"/>
                    <a:pt x="475" y="317"/>
                    <a:pt x="475" y="206"/>
                  </a:cubicBezTo>
                  <a:cubicBezTo>
                    <a:pt x="475" y="91"/>
                    <a:pt x="384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958;p80">
              <a:extLst>
                <a:ext uri="{FF2B5EF4-FFF2-40B4-BE49-F238E27FC236}">
                  <a16:creationId xmlns:a16="http://schemas.microsoft.com/office/drawing/2014/main" id="{316DEB81-6D7A-4477-9FA2-1FBD83AC25E5}"/>
                </a:ext>
              </a:extLst>
            </p:cNvPr>
            <p:cNvSpPr/>
            <p:nvPr/>
          </p:nvSpPr>
          <p:spPr>
            <a:xfrm>
              <a:off x="2961021" y="4315221"/>
              <a:ext cx="12499" cy="10717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75" y="0"/>
                  </a:moveTo>
                  <a:cubicBezTo>
                    <a:pt x="1" y="0"/>
                    <a:pt x="1" y="408"/>
                    <a:pt x="275" y="408"/>
                  </a:cubicBezTo>
                  <a:cubicBezTo>
                    <a:pt x="385" y="408"/>
                    <a:pt x="476" y="317"/>
                    <a:pt x="476" y="206"/>
                  </a:cubicBezTo>
                  <a:cubicBezTo>
                    <a:pt x="476" y="91"/>
                    <a:pt x="385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959;p80">
              <a:extLst>
                <a:ext uri="{FF2B5EF4-FFF2-40B4-BE49-F238E27FC236}">
                  <a16:creationId xmlns:a16="http://schemas.microsoft.com/office/drawing/2014/main" id="{2D3F2171-6CF4-4082-9D32-3341E372506D}"/>
                </a:ext>
              </a:extLst>
            </p:cNvPr>
            <p:cNvSpPr/>
            <p:nvPr/>
          </p:nvSpPr>
          <p:spPr>
            <a:xfrm>
              <a:off x="2974883" y="4315221"/>
              <a:ext cx="12603" cy="10717"/>
            </a:xfrm>
            <a:custGeom>
              <a:avLst/>
              <a:gdLst/>
              <a:ahLst/>
              <a:cxnLst/>
              <a:rect l="l" t="t" r="r" b="b"/>
              <a:pathLst>
                <a:path w="481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9" y="408"/>
                    <a:pt x="480" y="317"/>
                    <a:pt x="475" y="206"/>
                  </a:cubicBezTo>
                  <a:cubicBezTo>
                    <a:pt x="475" y="91"/>
                    <a:pt x="389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960;p80">
              <a:extLst>
                <a:ext uri="{FF2B5EF4-FFF2-40B4-BE49-F238E27FC236}">
                  <a16:creationId xmlns:a16="http://schemas.microsoft.com/office/drawing/2014/main" id="{3BC3ABA3-3C44-434C-8F37-66CB4951341E}"/>
                </a:ext>
              </a:extLst>
            </p:cNvPr>
            <p:cNvSpPr/>
            <p:nvPr/>
          </p:nvSpPr>
          <p:spPr>
            <a:xfrm>
              <a:off x="3022440" y="4434311"/>
              <a:ext cx="12577" cy="10691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9" y="1"/>
                    <a:pt x="1" y="218"/>
                    <a:pt x="129" y="346"/>
                  </a:cubicBezTo>
                  <a:cubicBezTo>
                    <a:pt x="171" y="388"/>
                    <a:pt x="223" y="407"/>
                    <a:pt x="273" y="407"/>
                  </a:cubicBezTo>
                  <a:cubicBezTo>
                    <a:pt x="379" y="407"/>
                    <a:pt x="480" y="326"/>
                    <a:pt x="480" y="202"/>
                  </a:cubicBezTo>
                  <a:cubicBezTo>
                    <a:pt x="480" y="95"/>
                    <a:pt x="393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961;p80">
              <a:extLst>
                <a:ext uri="{FF2B5EF4-FFF2-40B4-BE49-F238E27FC236}">
                  <a16:creationId xmlns:a16="http://schemas.microsoft.com/office/drawing/2014/main" id="{8134BC12-B4BB-4BEA-AE57-FCD8BB301646}"/>
                </a:ext>
              </a:extLst>
            </p:cNvPr>
            <p:cNvSpPr/>
            <p:nvPr/>
          </p:nvSpPr>
          <p:spPr>
            <a:xfrm>
              <a:off x="3022414" y="4452050"/>
              <a:ext cx="12603" cy="10795"/>
            </a:xfrm>
            <a:custGeom>
              <a:avLst/>
              <a:gdLst/>
              <a:ahLst/>
              <a:cxnLst/>
              <a:rect l="l" t="t" r="r" b="b"/>
              <a:pathLst>
                <a:path w="481" h="412" extrusionOk="0">
                  <a:moveTo>
                    <a:pt x="274" y="1"/>
                  </a:moveTo>
                  <a:cubicBezTo>
                    <a:pt x="92" y="1"/>
                    <a:pt x="1" y="221"/>
                    <a:pt x="130" y="351"/>
                  </a:cubicBezTo>
                  <a:cubicBezTo>
                    <a:pt x="172" y="393"/>
                    <a:pt x="224" y="412"/>
                    <a:pt x="274" y="412"/>
                  </a:cubicBezTo>
                  <a:cubicBezTo>
                    <a:pt x="380" y="412"/>
                    <a:pt x="481" y="330"/>
                    <a:pt x="481" y="207"/>
                  </a:cubicBezTo>
                  <a:cubicBezTo>
                    <a:pt x="481" y="97"/>
                    <a:pt x="389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962;p80">
              <a:extLst>
                <a:ext uri="{FF2B5EF4-FFF2-40B4-BE49-F238E27FC236}">
                  <a16:creationId xmlns:a16="http://schemas.microsoft.com/office/drawing/2014/main" id="{94278844-935C-4CC8-937D-649AACD3EC3C}"/>
                </a:ext>
              </a:extLst>
            </p:cNvPr>
            <p:cNvSpPr/>
            <p:nvPr/>
          </p:nvSpPr>
          <p:spPr>
            <a:xfrm>
              <a:off x="3037795" y="4434311"/>
              <a:ext cx="12446" cy="10691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81" y="1"/>
                  </a:moveTo>
                  <a:cubicBezTo>
                    <a:pt x="278" y="1"/>
                    <a:pt x="275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8" y="1"/>
                    <a:pt x="0" y="218"/>
                    <a:pt x="124" y="346"/>
                  </a:cubicBezTo>
                  <a:cubicBezTo>
                    <a:pt x="166" y="388"/>
                    <a:pt x="218" y="407"/>
                    <a:pt x="268" y="407"/>
                  </a:cubicBezTo>
                  <a:cubicBezTo>
                    <a:pt x="374" y="407"/>
                    <a:pt x="474" y="326"/>
                    <a:pt x="474" y="202"/>
                  </a:cubicBezTo>
                  <a:cubicBezTo>
                    <a:pt x="474" y="95"/>
                    <a:pt x="388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963;p80">
              <a:extLst>
                <a:ext uri="{FF2B5EF4-FFF2-40B4-BE49-F238E27FC236}">
                  <a16:creationId xmlns:a16="http://schemas.microsoft.com/office/drawing/2014/main" id="{CBE385AA-8094-4863-9A31-9F8AFC59DD42}"/>
                </a:ext>
              </a:extLst>
            </p:cNvPr>
            <p:cNvSpPr/>
            <p:nvPr/>
          </p:nvSpPr>
          <p:spPr>
            <a:xfrm>
              <a:off x="3037769" y="4452050"/>
              <a:ext cx="12472" cy="10795"/>
            </a:xfrm>
            <a:custGeom>
              <a:avLst/>
              <a:gdLst/>
              <a:ahLst/>
              <a:cxnLst/>
              <a:rect l="l" t="t" r="r" b="b"/>
              <a:pathLst>
                <a:path w="476" h="412" extrusionOk="0">
                  <a:moveTo>
                    <a:pt x="274" y="1"/>
                  </a:moveTo>
                  <a:cubicBezTo>
                    <a:pt x="91" y="1"/>
                    <a:pt x="0" y="221"/>
                    <a:pt x="125" y="351"/>
                  </a:cubicBezTo>
                  <a:cubicBezTo>
                    <a:pt x="167" y="393"/>
                    <a:pt x="219" y="412"/>
                    <a:pt x="269" y="412"/>
                  </a:cubicBezTo>
                  <a:cubicBezTo>
                    <a:pt x="375" y="412"/>
                    <a:pt x="475" y="330"/>
                    <a:pt x="475" y="207"/>
                  </a:cubicBezTo>
                  <a:cubicBezTo>
                    <a:pt x="475" y="97"/>
                    <a:pt x="384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964;p80">
              <a:extLst>
                <a:ext uri="{FF2B5EF4-FFF2-40B4-BE49-F238E27FC236}">
                  <a16:creationId xmlns:a16="http://schemas.microsoft.com/office/drawing/2014/main" id="{32E0D08D-4377-4E4D-A814-9B9EA0442F1A}"/>
                </a:ext>
              </a:extLst>
            </p:cNvPr>
            <p:cNvSpPr/>
            <p:nvPr/>
          </p:nvSpPr>
          <p:spPr>
            <a:xfrm>
              <a:off x="3021156" y="4370325"/>
              <a:ext cx="110706" cy="106932"/>
            </a:xfrm>
            <a:custGeom>
              <a:avLst/>
              <a:gdLst/>
              <a:ahLst/>
              <a:cxnLst/>
              <a:rect l="l" t="t" r="r" b="b"/>
              <a:pathLst>
                <a:path w="4225" h="4081" extrusionOk="0">
                  <a:moveTo>
                    <a:pt x="2713" y="412"/>
                  </a:moveTo>
                  <a:cubicBezTo>
                    <a:pt x="2713" y="412"/>
                    <a:pt x="2713" y="417"/>
                    <a:pt x="2713" y="417"/>
                  </a:cubicBezTo>
                  <a:lnTo>
                    <a:pt x="2540" y="1257"/>
                  </a:lnTo>
                  <a:lnTo>
                    <a:pt x="1676" y="1065"/>
                  </a:lnTo>
                  <a:cubicBezTo>
                    <a:pt x="1644" y="1058"/>
                    <a:pt x="1613" y="1055"/>
                    <a:pt x="1582" y="1055"/>
                  </a:cubicBezTo>
                  <a:cubicBezTo>
                    <a:pt x="1326" y="1055"/>
                    <a:pt x="1121" y="1294"/>
                    <a:pt x="1181" y="1560"/>
                  </a:cubicBezTo>
                  <a:lnTo>
                    <a:pt x="1191" y="1603"/>
                  </a:lnTo>
                  <a:lnTo>
                    <a:pt x="519" y="955"/>
                  </a:lnTo>
                  <a:lnTo>
                    <a:pt x="519" y="945"/>
                  </a:lnTo>
                  <a:lnTo>
                    <a:pt x="2713" y="412"/>
                  </a:lnTo>
                  <a:close/>
                  <a:moveTo>
                    <a:pt x="1582" y="1465"/>
                  </a:moveTo>
                  <a:cubicBezTo>
                    <a:pt x="1583" y="1465"/>
                    <a:pt x="1585" y="1466"/>
                    <a:pt x="1585" y="1468"/>
                  </a:cubicBezTo>
                  <a:lnTo>
                    <a:pt x="2458" y="1660"/>
                  </a:lnTo>
                  <a:lnTo>
                    <a:pt x="2257" y="2625"/>
                  </a:lnTo>
                  <a:cubicBezTo>
                    <a:pt x="2257" y="2625"/>
                    <a:pt x="2257" y="2630"/>
                    <a:pt x="2252" y="2630"/>
                  </a:cubicBezTo>
                  <a:lnTo>
                    <a:pt x="2247" y="2630"/>
                  </a:lnTo>
                  <a:lnTo>
                    <a:pt x="1724" y="2126"/>
                  </a:lnTo>
                  <a:lnTo>
                    <a:pt x="1580" y="1473"/>
                  </a:lnTo>
                  <a:cubicBezTo>
                    <a:pt x="1580" y="1468"/>
                    <a:pt x="1580" y="1468"/>
                    <a:pt x="1580" y="1468"/>
                  </a:cubicBezTo>
                  <a:cubicBezTo>
                    <a:pt x="1580" y="1466"/>
                    <a:pt x="1581" y="1465"/>
                    <a:pt x="1582" y="1465"/>
                  </a:cubicBezTo>
                  <a:close/>
                  <a:moveTo>
                    <a:pt x="2857" y="1747"/>
                  </a:moveTo>
                  <a:lnTo>
                    <a:pt x="3783" y="1953"/>
                  </a:lnTo>
                  <a:cubicBezTo>
                    <a:pt x="3783" y="1953"/>
                    <a:pt x="3788" y="1953"/>
                    <a:pt x="3788" y="1958"/>
                  </a:cubicBezTo>
                  <a:cubicBezTo>
                    <a:pt x="3788" y="1963"/>
                    <a:pt x="3793" y="1968"/>
                    <a:pt x="3788" y="1968"/>
                  </a:cubicBezTo>
                  <a:lnTo>
                    <a:pt x="2084" y="3672"/>
                  </a:lnTo>
                  <a:lnTo>
                    <a:pt x="2079" y="3672"/>
                  </a:lnTo>
                  <a:cubicBezTo>
                    <a:pt x="2074" y="3672"/>
                    <a:pt x="2074" y="3672"/>
                    <a:pt x="2074" y="3667"/>
                  </a:cubicBezTo>
                  <a:lnTo>
                    <a:pt x="1887" y="2846"/>
                  </a:lnTo>
                  <a:lnTo>
                    <a:pt x="1964" y="2923"/>
                  </a:lnTo>
                  <a:cubicBezTo>
                    <a:pt x="2046" y="3002"/>
                    <a:pt x="2148" y="3038"/>
                    <a:pt x="2248" y="3038"/>
                  </a:cubicBezTo>
                  <a:cubicBezTo>
                    <a:pt x="2434" y="3038"/>
                    <a:pt x="2616" y="2913"/>
                    <a:pt x="2660" y="2707"/>
                  </a:cubicBezTo>
                  <a:lnTo>
                    <a:pt x="2857" y="1747"/>
                  </a:lnTo>
                  <a:close/>
                  <a:moveTo>
                    <a:pt x="2720" y="0"/>
                  </a:moveTo>
                  <a:cubicBezTo>
                    <a:pt x="2686" y="0"/>
                    <a:pt x="2652" y="5"/>
                    <a:pt x="2617" y="14"/>
                  </a:cubicBezTo>
                  <a:lnTo>
                    <a:pt x="423" y="542"/>
                  </a:lnTo>
                  <a:cubicBezTo>
                    <a:pt x="106" y="619"/>
                    <a:pt x="1" y="1017"/>
                    <a:pt x="236" y="1243"/>
                  </a:cubicBezTo>
                  <a:lnTo>
                    <a:pt x="1354" y="2328"/>
                  </a:lnTo>
                  <a:lnTo>
                    <a:pt x="1676" y="3758"/>
                  </a:lnTo>
                  <a:cubicBezTo>
                    <a:pt x="1722" y="3961"/>
                    <a:pt x="1899" y="4081"/>
                    <a:pt x="2082" y="4081"/>
                  </a:cubicBezTo>
                  <a:cubicBezTo>
                    <a:pt x="2185" y="4081"/>
                    <a:pt x="2289" y="4043"/>
                    <a:pt x="2372" y="3960"/>
                  </a:cubicBezTo>
                  <a:lnTo>
                    <a:pt x="4081" y="2251"/>
                  </a:lnTo>
                  <a:cubicBezTo>
                    <a:pt x="4186" y="2145"/>
                    <a:pt x="4225" y="1992"/>
                    <a:pt x="4186" y="1848"/>
                  </a:cubicBezTo>
                  <a:cubicBezTo>
                    <a:pt x="4143" y="1704"/>
                    <a:pt x="4023" y="1588"/>
                    <a:pt x="3879" y="1560"/>
                  </a:cubicBezTo>
                  <a:lnTo>
                    <a:pt x="2943" y="1348"/>
                  </a:lnTo>
                  <a:lnTo>
                    <a:pt x="3116" y="499"/>
                  </a:lnTo>
                  <a:cubicBezTo>
                    <a:pt x="3171" y="237"/>
                    <a:pt x="2969" y="0"/>
                    <a:pt x="27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965;p80">
              <a:extLst>
                <a:ext uri="{FF2B5EF4-FFF2-40B4-BE49-F238E27FC236}">
                  <a16:creationId xmlns:a16="http://schemas.microsoft.com/office/drawing/2014/main" id="{4D7EDF5D-A2FE-4980-9E19-3918479BA580}"/>
                </a:ext>
              </a:extLst>
            </p:cNvPr>
            <p:cNvSpPr/>
            <p:nvPr/>
          </p:nvSpPr>
          <p:spPr>
            <a:xfrm>
              <a:off x="2946060" y="4507154"/>
              <a:ext cx="17267" cy="10717"/>
            </a:xfrm>
            <a:custGeom>
              <a:avLst/>
              <a:gdLst/>
              <a:ahLst/>
              <a:cxnLst/>
              <a:rect l="l" t="t" r="r" b="b"/>
              <a:pathLst>
                <a:path w="65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85" y="408"/>
                  </a:lnTo>
                  <a:cubicBezTo>
                    <a:pt x="658" y="408"/>
                    <a:pt x="658" y="0"/>
                    <a:pt x="38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966;p80">
              <a:extLst>
                <a:ext uri="{FF2B5EF4-FFF2-40B4-BE49-F238E27FC236}">
                  <a16:creationId xmlns:a16="http://schemas.microsoft.com/office/drawing/2014/main" id="{4B8A74D4-ABAA-47BC-9916-2277CCD32474}"/>
                </a:ext>
              </a:extLst>
            </p:cNvPr>
            <p:cNvSpPr/>
            <p:nvPr/>
          </p:nvSpPr>
          <p:spPr>
            <a:xfrm>
              <a:off x="2961781" y="4507154"/>
              <a:ext cx="32622" cy="10717"/>
            </a:xfrm>
            <a:custGeom>
              <a:avLst/>
              <a:gdLst/>
              <a:ahLst/>
              <a:cxnLst/>
              <a:rect l="l" t="t" r="r" b="b"/>
              <a:pathLst>
                <a:path w="12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970" y="408"/>
                  </a:lnTo>
                  <a:cubicBezTo>
                    <a:pt x="1244" y="408"/>
                    <a:pt x="1244" y="0"/>
                    <a:pt x="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967;p80">
              <a:extLst>
                <a:ext uri="{FF2B5EF4-FFF2-40B4-BE49-F238E27FC236}">
                  <a16:creationId xmlns:a16="http://schemas.microsoft.com/office/drawing/2014/main" id="{788225F1-B9AB-4992-BC53-4AB2B38C00B7}"/>
                </a:ext>
              </a:extLst>
            </p:cNvPr>
            <p:cNvSpPr/>
            <p:nvPr/>
          </p:nvSpPr>
          <p:spPr>
            <a:xfrm>
              <a:off x="2946060" y="4521225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570" y="409"/>
                  </a:lnTo>
                  <a:cubicBezTo>
                    <a:pt x="1844" y="409"/>
                    <a:pt x="1844" y="1"/>
                    <a:pt x="157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968;p80">
              <a:extLst>
                <a:ext uri="{FF2B5EF4-FFF2-40B4-BE49-F238E27FC236}">
                  <a16:creationId xmlns:a16="http://schemas.microsoft.com/office/drawing/2014/main" id="{6E6FB767-9704-4BF6-921A-C0F50EE92F39}"/>
                </a:ext>
              </a:extLst>
            </p:cNvPr>
            <p:cNvSpPr/>
            <p:nvPr/>
          </p:nvSpPr>
          <p:spPr>
            <a:xfrm>
              <a:off x="2946060" y="4535453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570" y="408"/>
                  </a:lnTo>
                  <a:cubicBezTo>
                    <a:pt x="1844" y="408"/>
                    <a:pt x="1844" y="0"/>
                    <a:pt x="15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969;p80">
              <a:extLst>
                <a:ext uri="{FF2B5EF4-FFF2-40B4-BE49-F238E27FC236}">
                  <a16:creationId xmlns:a16="http://schemas.microsoft.com/office/drawing/2014/main" id="{17683A14-7AC4-4DD6-8800-573E1C6114A9}"/>
                </a:ext>
              </a:extLst>
            </p:cNvPr>
            <p:cNvSpPr/>
            <p:nvPr/>
          </p:nvSpPr>
          <p:spPr>
            <a:xfrm>
              <a:off x="3213482" y="4357250"/>
              <a:ext cx="10717" cy="121082"/>
            </a:xfrm>
            <a:custGeom>
              <a:avLst/>
              <a:gdLst/>
              <a:ahLst/>
              <a:cxnLst/>
              <a:rect l="l" t="t" r="r" b="b"/>
              <a:pathLst>
                <a:path w="409" h="4621" extrusionOk="0">
                  <a:moveTo>
                    <a:pt x="204" y="0"/>
                  </a:moveTo>
                  <a:cubicBezTo>
                    <a:pt x="102" y="0"/>
                    <a:pt x="0" y="69"/>
                    <a:pt x="0" y="206"/>
                  </a:cubicBezTo>
                  <a:lnTo>
                    <a:pt x="0" y="4415"/>
                  </a:lnTo>
                  <a:cubicBezTo>
                    <a:pt x="0" y="4552"/>
                    <a:pt x="102" y="4621"/>
                    <a:pt x="204" y="4621"/>
                  </a:cubicBezTo>
                  <a:cubicBezTo>
                    <a:pt x="306" y="4621"/>
                    <a:pt x="408" y="4552"/>
                    <a:pt x="408" y="4415"/>
                  </a:cubicBezTo>
                  <a:lnTo>
                    <a:pt x="408" y="206"/>
                  </a:lnTo>
                  <a:cubicBezTo>
                    <a:pt x="408" y="69"/>
                    <a:pt x="30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5940;p80">
            <a:extLst>
              <a:ext uri="{FF2B5EF4-FFF2-40B4-BE49-F238E27FC236}">
                <a16:creationId xmlns:a16="http://schemas.microsoft.com/office/drawing/2014/main" id="{F132AAC4-749A-487D-954F-982423FA00AA}"/>
              </a:ext>
            </a:extLst>
          </p:cNvPr>
          <p:cNvGrpSpPr/>
          <p:nvPr/>
        </p:nvGrpSpPr>
        <p:grpSpPr>
          <a:xfrm>
            <a:off x="9602603" y="4221440"/>
            <a:ext cx="696224" cy="571800"/>
            <a:chOff x="2915743" y="4295071"/>
            <a:chExt cx="366547" cy="335968"/>
          </a:xfrm>
        </p:grpSpPr>
        <p:sp>
          <p:nvSpPr>
            <p:cNvPr id="56" name="Google Shape;15941;p80">
              <a:extLst>
                <a:ext uri="{FF2B5EF4-FFF2-40B4-BE49-F238E27FC236}">
                  <a16:creationId xmlns:a16="http://schemas.microsoft.com/office/drawing/2014/main" id="{DCD111B7-2F54-44C4-91CD-469972DF7E89}"/>
                </a:ext>
              </a:extLst>
            </p:cNvPr>
            <p:cNvSpPr/>
            <p:nvPr/>
          </p:nvSpPr>
          <p:spPr>
            <a:xfrm>
              <a:off x="2921167" y="4300495"/>
              <a:ext cx="326536" cy="267921"/>
            </a:xfrm>
            <a:custGeom>
              <a:avLst/>
              <a:gdLst/>
              <a:ahLst/>
              <a:cxnLst/>
              <a:rect l="l" t="t" r="r" b="b"/>
              <a:pathLst>
                <a:path w="12462" h="10225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9956"/>
                  </a:lnTo>
                  <a:cubicBezTo>
                    <a:pt x="0" y="10105"/>
                    <a:pt x="120" y="10225"/>
                    <a:pt x="269" y="10225"/>
                  </a:cubicBezTo>
                  <a:lnTo>
                    <a:pt x="12188" y="10225"/>
                  </a:lnTo>
                  <a:cubicBezTo>
                    <a:pt x="12337" y="10225"/>
                    <a:pt x="12462" y="10105"/>
                    <a:pt x="12462" y="9956"/>
                  </a:cubicBez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42;p80">
              <a:extLst>
                <a:ext uri="{FF2B5EF4-FFF2-40B4-BE49-F238E27FC236}">
                  <a16:creationId xmlns:a16="http://schemas.microsoft.com/office/drawing/2014/main" id="{118DB666-2A83-4167-8A81-0E194FB3868E}"/>
                </a:ext>
              </a:extLst>
            </p:cNvPr>
            <p:cNvSpPr/>
            <p:nvPr/>
          </p:nvSpPr>
          <p:spPr>
            <a:xfrm>
              <a:off x="2952846" y="4313518"/>
              <a:ext cx="294857" cy="254898"/>
            </a:xfrm>
            <a:custGeom>
              <a:avLst/>
              <a:gdLst/>
              <a:ahLst/>
              <a:cxnLst/>
              <a:rect l="l" t="t" r="r" b="b"/>
              <a:pathLst>
                <a:path w="11253" h="9728" extrusionOk="0">
                  <a:moveTo>
                    <a:pt x="4603" y="1"/>
                  </a:moveTo>
                  <a:cubicBezTo>
                    <a:pt x="3527" y="1"/>
                    <a:pt x="2456" y="414"/>
                    <a:pt x="1643" y="1227"/>
                  </a:cubicBezTo>
                  <a:cubicBezTo>
                    <a:pt x="116" y="2758"/>
                    <a:pt x="1" y="5196"/>
                    <a:pt x="1379" y="6857"/>
                  </a:cubicBezTo>
                  <a:cubicBezTo>
                    <a:pt x="2202" y="7849"/>
                    <a:pt x="3396" y="8370"/>
                    <a:pt x="4605" y="8370"/>
                  </a:cubicBezTo>
                  <a:cubicBezTo>
                    <a:pt x="5420" y="8370"/>
                    <a:pt x="6242" y="8134"/>
                    <a:pt x="6961" y="7645"/>
                  </a:cubicBezTo>
                  <a:lnTo>
                    <a:pt x="7705" y="8389"/>
                  </a:lnTo>
                  <a:cubicBezTo>
                    <a:pt x="7576" y="8614"/>
                    <a:pt x="7614" y="8897"/>
                    <a:pt x="7797" y="9085"/>
                  </a:cubicBezTo>
                  <a:lnTo>
                    <a:pt x="8440" y="9728"/>
                  </a:lnTo>
                  <a:lnTo>
                    <a:pt x="10979" y="9728"/>
                  </a:lnTo>
                  <a:cubicBezTo>
                    <a:pt x="11128" y="9728"/>
                    <a:pt x="11253" y="9608"/>
                    <a:pt x="11253" y="9459"/>
                  </a:cubicBezTo>
                  <a:lnTo>
                    <a:pt x="11253" y="9137"/>
                  </a:lnTo>
                  <a:lnTo>
                    <a:pt x="9496" y="7385"/>
                  </a:lnTo>
                  <a:cubicBezTo>
                    <a:pt x="9386" y="7273"/>
                    <a:pt x="9239" y="7214"/>
                    <a:pt x="9090" y="7214"/>
                  </a:cubicBezTo>
                  <a:cubicBezTo>
                    <a:pt x="8990" y="7214"/>
                    <a:pt x="8890" y="7240"/>
                    <a:pt x="8800" y="7294"/>
                  </a:cubicBezTo>
                  <a:lnTo>
                    <a:pt x="8056" y="6545"/>
                  </a:lnTo>
                  <a:cubicBezTo>
                    <a:pt x="9275" y="4760"/>
                    <a:pt x="8934" y="2345"/>
                    <a:pt x="7269" y="963"/>
                  </a:cubicBezTo>
                  <a:cubicBezTo>
                    <a:pt x="6492" y="319"/>
                    <a:pt x="5546" y="1"/>
                    <a:pt x="4603" y="1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43;p80">
              <a:extLst>
                <a:ext uri="{FF2B5EF4-FFF2-40B4-BE49-F238E27FC236}">
                  <a16:creationId xmlns:a16="http://schemas.microsoft.com/office/drawing/2014/main" id="{D94239B4-76FF-4BE0-AA9A-55E2C973A626}"/>
                </a:ext>
              </a:extLst>
            </p:cNvPr>
            <p:cNvSpPr/>
            <p:nvPr/>
          </p:nvSpPr>
          <p:spPr>
            <a:xfrm>
              <a:off x="3217491" y="4300495"/>
              <a:ext cx="30211" cy="267921"/>
            </a:xfrm>
            <a:custGeom>
              <a:avLst/>
              <a:gdLst/>
              <a:ahLst/>
              <a:cxnLst/>
              <a:rect l="l" t="t" r="r" b="b"/>
              <a:pathLst>
                <a:path w="1153" h="10225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18" y="0"/>
                  </a:moveTo>
                  <a:cubicBezTo>
                    <a:pt x="317" y="5"/>
                    <a:pt x="558" y="251"/>
                    <a:pt x="558" y="552"/>
                  </a:cubicBezTo>
                  <a:lnTo>
                    <a:pt x="558" y="9956"/>
                  </a:lnTo>
                  <a:cubicBezTo>
                    <a:pt x="558" y="10105"/>
                    <a:pt x="433" y="10225"/>
                    <a:pt x="284" y="10225"/>
                  </a:cubicBezTo>
                  <a:lnTo>
                    <a:pt x="879" y="10225"/>
                  </a:lnTo>
                  <a:cubicBezTo>
                    <a:pt x="1028" y="10225"/>
                    <a:pt x="1153" y="10105"/>
                    <a:pt x="1153" y="9956"/>
                  </a:cubicBezTo>
                  <a:lnTo>
                    <a:pt x="1153" y="552"/>
                  </a:lnTo>
                  <a:cubicBezTo>
                    <a:pt x="1153" y="245"/>
                    <a:pt x="903" y="0"/>
                    <a:pt x="60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944;p80">
              <a:extLst>
                <a:ext uri="{FF2B5EF4-FFF2-40B4-BE49-F238E27FC236}">
                  <a16:creationId xmlns:a16="http://schemas.microsoft.com/office/drawing/2014/main" id="{7871E4C8-BDD2-4E41-A0A5-8ACA64D26B69}"/>
                </a:ext>
              </a:extLst>
            </p:cNvPr>
            <p:cNvSpPr/>
            <p:nvPr/>
          </p:nvSpPr>
          <p:spPr>
            <a:xfrm>
              <a:off x="2921167" y="4300495"/>
              <a:ext cx="326536" cy="39382"/>
            </a:xfrm>
            <a:custGeom>
              <a:avLst/>
              <a:gdLst/>
              <a:ahLst/>
              <a:cxnLst/>
              <a:rect l="l" t="t" r="r" b="b"/>
              <a:pathLst>
                <a:path w="12462" h="1503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1503"/>
                  </a:lnTo>
                  <a:lnTo>
                    <a:pt x="12462" y="1503"/>
                  </a:ln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945;p80">
              <a:extLst>
                <a:ext uri="{FF2B5EF4-FFF2-40B4-BE49-F238E27FC236}">
                  <a16:creationId xmlns:a16="http://schemas.microsoft.com/office/drawing/2014/main" id="{FB5AD77E-48B6-4857-B5FF-39698F96AA06}"/>
                </a:ext>
              </a:extLst>
            </p:cNvPr>
            <p:cNvSpPr/>
            <p:nvPr/>
          </p:nvSpPr>
          <p:spPr>
            <a:xfrm>
              <a:off x="3001661" y="4313360"/>
              <a:ext cx="143170" cy="26517"/>
            </a:xfrm>
            <a:custGeom>
              <a:avLst/>
              <a:gdLst/>
              <a:ahLst/>
              <a:cxnLst/>
              <a:rect l="l" t="t" r="r" b="b"/>
              <a:pathLst>
                <a:path w="5464" h="1012" extrusionOk="0">
                  <a:moveTo>
                    <a:pt x="2730" y="0"/>
                  </a:moveTo>
                  <a:cubicBezTo>
                    <a:pt x="1757" y="0"/>
                    <a:pt x="785" y="337"/>
                    <a:pt x="0" y="1012"/>
                  </a:cubicBezTo>
                  <a:lnTo>
                    <a:pt x="5463" y="1012"/>
                  </a:lnTo>
                  <a:cubicBezTo>
                    <a:pt x="4676" y="337"/>
                    <a:pt x="3703" y="0"/>
                    <a:pt x="2730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946;p80">
              <a:extLst>
                <a:ext uri="{FF2B5EF4-FFF2-40B4-BE49-F238E27FC236}">
                  <a16:creationId xmlns:a16="http://schemas.microsoft.com/office/drawing/2014/main" id="{AF11B428-EB72-4868-8D77-99CD7FA3A99C}"/>
                </a:ext>
              </a:extLst>
            </p:cNvPr>
            <p:cNvSpPr/>
            <p:nvPr/>
          </p:nvSpPr>
          <p:spPr>
            <a:xfrm>
              <a:off x="3217491" y="4300495"/>
              <a:ext cx="30211" cy="39382"/>
            </a:xfrm>
            <a:custGeom>
              <a:avLst/>
              <a:gdLst/>
              <a:ahLst/>
              <a:cxnLst/>
              <a:rect l="l" t="t" r="r" b="b"/>
              <a:pathLst>
                <a:path w="1153" h="1503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605" y="0"/>
                  </a:moveTo>
                  <a:cubicBezTo>
                    <a:pt x="602" y="0"/>
                    <a:pt x="599" y="0"/>
                    <a:pt x="596" y="0"/>
                  </a:cubicBezTo>
                  <a:lnTo>
                    <a:pt x="18" y="0"/>
                  </a:lnTo>
                  <a:cubicBezTo>
                    <a:pt x="317" y="5"/>
                    <a:pt x="558" y="251"/>
                    <a:pt x="558" y="552"/>
                  </a:cubicBezTo>
                  <a:lnTo>
                    <a:pt x="558" y="1503"/>
                  </a:lnTo>
                  <a:lnTo>
                    <a:pt x="1153" y="1503"/>
                  </a:lnTo>
                  <a:lnTo>
                    <a:pt x="1153" y="552"/>
                  </a:lnTo>
                  <a:cubicBezTo>
                    <a:pt x="1153" y="248"/>
                    <a:pt x="908" y="0"/>
                    <a:pt x="605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947;p80">
              <a:extLst>
                <a:ext uri="{FF2B5EF4-FFF2-40B4-BE49-F238E27FC236}">
                  <a16:creationId xmlns:a16="http://schemas.microsoft.com/office/drawing/2014/main" id="{D9FAAB21-CAAA-40AF-AC55-69F47EDF70D4}"/>
                </a:ext>
              </a:extLst>
            </p:cNvPr>
            <p:cNvSpPr/>
            <p:nvPr/>
          </p:nvSpPr>
          <p:spPr>
            <a:xfrm>
              <a:off x="3129320" y="4479091"/>
              <a:ext cx="62414" cy="62545"/>
            </a:xfrm>
            <a:custGeom>
              <a:avLst/>
              <a:gdLst/>
              <a:ahLst/>
              <a:cxnLst/>
              <a:rect l="l" t="t" r="r" b="b"/>
              <a:pathLst>
                <a:path w="2382" h="2387" extrusionOk="0">
                  <a:moveTo>
                    <a:pt x="634" y="1"/>
                  </a:moveTo>
                  <a:lnTo>
                    <a:pt x="1" y="639"/>
                  </a:lnTo>
                  <a:lnTo>
                    <a:pt x="1748" y="2386"/>
                  </a:lnTo>
                  <a:lnTo>
                    <a:pt x="2382" y="175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948;p80">
              <a:extLst>
                <a:ext uri="{FF2B5EF4-FFF2-40B4-BE49-F238E27FC236}">
                  <a16:creationId xmlns:a16="http://schemas.microsoft.com/office/drawing/2014/main" id="{BA47278E-FB53-46B9-B3F2-A3DDC9F910D6}"/>
                </a:ext>
              </a:extLst>
            </p:cNvPr>
            <p:cNvSpPr/>
            <p:nvPr/>
          </p:nvSpPr>
          <p:spPr>
            <a:xfrm>
              <a:off x="2964192" y="4322007"/>
              <a:ext cx="210327" cy="202283"/>
            </a:xfrm>
            <a:custGeom>
              <a:avLst/>
              <a:gdLst/>
              <a:ahLst/>
              <a:cxnLst/>
              <a:rect l="l" t="t" r="r" b="b"/>
              <a:pathLst>
                <a:path w="8027" h="7720" extrusionOk="0">
                  <a:moveTo>
                    <a:pt x="4167" y="0"/>
                  </a:moveTo>
                  <a:cubicBezTo>
                    <a:pt x="2602" y="0"/>
                    <a:pt x="1195" y="941"/>
                    <a:pt x="600" y="2381"/>
                  </a:cubicBezTo>
                  <a:cubicBezTo>
                    <a:pt x="0" y="3826"/>
                    <a:pt x="331" y="5487"/>
                    <a:pt x="1435" y="6591"/>
                  </a:cubicBezTo>
                  <a:cubicBezTo>
                    <a:pt x="2173" y="7329"/>
                    <a:pt x="3160" y="7720"/>
                    <a:pt x="4164" y="7720"/>
                  </a:cubicBezTo>
                  <a:cubicBezTo>
                    <a:pt x="4661" y="7720"/>
                    <a:pt x="5163" y="7623"/>
                    <a:pt x="5640" y="7426"/>
                  </a:cubicBezTo>
                  <a:cubicBezTo>
                    <a:pt x="7085" y="6831"/>
                    <a:pt x="8026" y="5420"/>
                    <a:pt x="8026" y="3860"/>
                  </a:cubicBezTo>
                  <a:cubicBezTo>
                    <a:pt x="8026" y="1728"/>
                    <a:pt x="6298" y="0"/>
                    <a:pt x="4167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949;p80">
              <a:extLst>
                <a:ext uri="{FF2B5EF4-FFF2-40B4-BE49-F238E27FC236}">
                  <a16:creationId xmlns:a16="http://schemas.microsoft.com/office/drawing/2014/main" id="{54DD3A86-F7BC-45F9-BA0A-9DC26277F080}"/>
                </a:ext>
              </a:extLst>
            </p:cNvPr>
            <p:cNvSpPr/>
            <p:nvPr/>
          </p:nvSpPr>
          <p:spPr>
            <a:xfrm>
              <a:off x="2983922" y="4340244"/>
              <a:ext cx="172229" cy="165809"/>
            </a:xfrm>
            <a:custGeom>
              <a:avLst/>
              <a:gdLst/>
              <a:ahLst/>
              <a:cxnLst/>
              <a:rect l="l" t="t" r="r" b="b"/>
              <a:pathLst>
                <a:path w="6573" h="6328" extrusionOk="0">
                  <a:moveTo>
                    <a:pt x="3414" y="0"/>
                  </a:moveTo>
                  <a:cubicBezTo>
                    <a:pt x="2132" y="0"/>
                    <a:pt x="980" y="773"/>
                    <a:pt x="490" y="1954"/>
                  </a:cubicBezTo>
                  <a:cubicBezTo>
                    <a:pt x="1" y="3135"/>
                    <a:pt x="269" y="4493"/>
                    <a:pt x="1177" y="5401"/>
                  </a:cubicBezTo>
                  <a:cubicBezTo>
                    <a:pt x="1781" y="6005"/>
                    <a:pt x="2590" y="6327"/>
                    <a:pt x="3414" y="6327"/>
                  </a:cubicBezTo>
                  <a:cubicBezTo>
                    <a:pt x="3821" y="6327"/>
                    <a:pt x="4232" y="6249"/>
                    <a:pt x="4623" y="6087"/>
                  </a:cubicBezTo>
                  <a:cubicBezTo>
                    <a:pt x="5804" y="5597"/>
                    <a:pt x="6572" y="4440"/>
                    <a:pt x="6572" y="3164"/>
                  </a:cubicBezTo>
                  <a:cubicBezTo>
                    <a:pt x="6572" y="1416"/>
                    <a:pt x="5156" y="0"/>
                    <a:pt x="3414" y="0"/>
                  </a:cubicBez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950;p80">
              <a:extLst>
                <a:ext uri="{FF2B5EF4-FFF2-40B4-BE49-F238E27FC236}">
                  <a16:creationId xmlns:a16="http://schemas.microsoft.com/office/drawing/2014/main" id="{E17EEE66-F0A2-40E0-A530-38E767F26383}"/>
                </a:ext>
              </a:extLst>
            </p:cNvPr>
            <p:cNvSpPr/>
            <p:nvPr/>
          </p:nvSpPr>
          <p:spPr>
            <a:xfrm>
              <a:off x="3160658" y="4511084"/>
              <a:ext cx="115867" cy="114557"/>
            </a:xfrm>
            <a:custGeom>
              <a:avLst/>
              <a:gdLst/>
              <a:ahLst/>
              <a:cxnLst/>
              <a:rect l="l" t="t" r="r" b="b"/>
              <a:pathLst>
                <a:path w="4422" h="4372" extrusionOk="0">
                  <a:moveTo>
                    <a:pt x="1160" y="0"/>
                  </a:moveTo>
                  <a:cubicBezTo>
                    <a:pt x="1096" y="0"/>
                    <a:pt x="1032" y="25"/>
                    <a:pt x="984" y="76"/>
                  </a:cubicBezTo>
                  <a:lnTo>
                    <a:pt x="96" y="959"/>
                  </a:lnTo>
                  <a:cubicBezTo>
                    <a:pt x="0" y="1055"/>
                    <a:pt x="0" y="1213"/>
                    <a:pt x="96" y="1314"/>
                  </a:cubicBezTo>
                  <a:lnTo>
                    <a:pt x="3082" y="4300"/>
                  </a:lnTo>
                  <a:cubicBezTo>
                    <a:pt x="3132" y="4348"/>
                    <a:pt x="3197" y="4372"/>
                    <a:pt x="3261" y="4372"/>
                  </a:cubicBezTo>
                  <a:cubicBezTo>
                    <a:pt x="3325" y="4372"/>
                    <a:pt x="3389" y="4348"/>
                    <a:pt x="3437" y="4300"/>
                  </a:cubicBezTo>
                  <a:lnTo>
                    <a:pt x="4320" y="3412"/>
                  </a:lnTo>
                  <a:cubicBezTo>
                    <a:pt x="4421" y="3316"/>
                    <a:pt x="4421" y="3158"/>
                    <a:pt x="4320" y="3062"/>
                  </a:cubicBezTo>
                  <a:lnTo>
                    <a:pt x="1339" y="76"/>
                  </a:lnTo>
                  <a:cubicBezTo>
                    <a:pt x="1289" y="25"/>
                    <a:pt x="1224" y="0"/>
                    <a:pt x="1160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951;p80">
              <a:extLst>
                <a:ext uri="{FF2B5EF4-FFF2-40B4-BE49-F238E27FC236}">
                  <a16:creationId xmlns:a16="http://schemas.microsoft.com/office/drawing/2014/main" id="{2BA5395A-BF3E-424D-8C18-D7FFB3302076}"/>
                </a:ext>
              </a:extLst>
            </p:cNvPr>
            <p:cNvSpPr/>
            <p:nvPr/>
          </p:nvSpPr>
          <p:spPr>
            <a:xfrm>
              <a:off x="3177113" y="4511084"/>
              <a:ext cx="99412" cy="98731"/>
            </a:xfrm>
            <a:custGeom>
              <a:avLst/>
              <a:gdLst/>
              <a:ahLst/>
              <a:cxnLst/>
              <a:rect l="l" t="t" r="r" b="b"/>
              <a:pathLst>
                <a:path w="3794" h="3768" extrusionOk="0">
                  <a:moveTo>
                    <a:pt x="532" y="0"/>
                  </a:moveTo>
                  <a:cubicBezTo>
                    <a:pt x="468" y="0"/>
                    <a:pt x="404" y="25"/>
                    <a:pt x="356" y="76"/>
                  </a:cubicBezTo>
                  <a:lnTo>
                    <a:pt x="1" y="426"/>
                  </a:lnTo>
                  <a:cubicBezTo>
                    <a:pt x="51" y="378"/>
                    <a:pt x="116" y="354"/>
                    <a:pt x="180" y="354"/>
                  </a:cubicBezTo>
                  <a:cubicBezTo>
                    <a:pt x="244" y="354"/>
                    <a:pt x="308" y="378"/>
                    <a:pt x="356" y="426"/>
                  </a:cubicBezTo>
                  <a:lnTo>
                    <a:pt x="3342" y="3412"/>
                  </a:lnTo>
                  <a:cubicBezTo>
                    <a:pt x="3438" y="3508"/>
                    <a:pt x="3438" y="3666"/>
                    <a:pt x="3342" y="3767"/>
                  </a:cubicBezTo>
                  <a:lnTo>
                    <a:pt x="3692" y="3412"/>
                  </a:lnTo>
                  <a:cubicBezTo>
                    <a:pt x="3793" y="3316"/>
                    <a:pt x="3793" y="3158"/>
                    <a:pt x="3692" y="3062"/>
                  </a:cubicBezTo>
                  <a:lnTo>
                    <a:pt x="711" y="76"/>
                  </a:lnTo>
                  <a:cubicBezTo>
                    <a:pt x="661" y="25"/>
                    <a:pt x="596" y="0"/>
                    <a:pt x="53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952;p80">
              <a:extLst>
                <a:ext uri="{FF2B5EF4-FFF2-40B4-BE49-F238E27FC236}">
                  <a16:creationId xmlns:a16="http://schemas.microsoft.com/office/drawing/2014/main" id="{4C3A896E-A421-4FF2-93BA-425063A7964D}"/>
                </a:ext>
              </a:extLst>
            </p:cNvPr>
            <p:cNvSpPr/>
            <p:nvPr/>
          </p:nvSpPr>
          <p:spPr>
            <a:xfrm>
              <a:off x="3027943" y="4375775"/>
              <a:ext cx="70485" cy="68808"/>
            </a:xfrm>
            <a:custGeom>
              <a:avLst/>
              <a:gdLst/>
              <a:ahLst/>
              <a:cxnLst/>
              <a:rect l="l" t="t" r="r" b="b"/>
              <a:pathLst>
                <a:path w="2690" h="2626" extrusionOk="0">
                  <a:moveTo>
                    <a:pt x="2459" y="1"/>
                  </a:moveTo>
                  <a:cubicBezTo>
                    <a:pt x="2441" y="1"/>
                    <a:pt x="2424" y="3"/>
                    <a:pt x="2406" y="8"/>
                  </a:cubicBezTo>
                  <a:lnTo>
                    <a:pt x="217" y="536"/>
                  </a:lnTo>
                  <a:cubicBezTo>
                    <a:pt x="54" y="574"/>
                    <a:pt x="1" y="776"/>
                    <a:pt x="121" y="891"/>
                  </a:cubicBezTo>
                  <a:lnTo>
                    <a:pt x="1854" y="2566"/>
                  </a:lnTo>
                  <a:cubicBezTo>
                    <a:pt x="1894" y="2607"/>
                    <a:pt x="1946" y="2625"/>
                    <a:pt x="1997" y="2625"/>
                  </a:cubicBezTo>
                  <a:cubicBezTo>
                    <a:pt x="2090" y="2625"/>
                    <a:pt x="2182" y="2563"/>
                    <a:pt x="2204" y="2460"/>
                  </a:cubicBezTo>
                  <a:lnTo>
                    <a:pt x="2660" y="252"/>
                  </a:lnTo>
                  <a:cubicBezTo>
                    <a:pt x="2690" y="117"/>
                    <a:pt x="2586" y="1"/>
                    <a:pt x="2459" y="1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953;p80">
              <a:extLst>
                <a:ext uri="{FF2B5EF4-FFF2-40B4-BE49-F238E27FC236}">
                  <a16:creationId xmlns:a16="http://schemas.microsoft.com/office/drawing/2014/main" id="{034E2C2D-894A-44B4-A8F5-F021E29A0DD0}"/>
                </a:ext>
              </a:extLst>
            </p:cNvPr>
            <p:cNvSpPr/>
            <p:nvPr/>
          </p:nvSpPr>
          <p:spPr>
            <a:xfrm>
              <a:off x="3056582" y="4403366"/>
              <a:ext cx="70747" cy="68624"/>
            </a:xfrm>
            <a:custGeom>
              <a:avLst/>
              <a:gdLst/>
              <a:ahLst/>
              <a:cxnLst/>
              <a:rect l="l" t="t" r="r" b="b"/>
              <a:pathLst>
                <a:path w="2700" h="2619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525" y="2454"/>
                  </a:lnTo>
                  <a:cubicBezTo>
                    <a:pt x="547" y="2558"/>
                    <a:pt x="636" y="2619"/>
                    <a:pt x="728" y="2619"/>
                  </a:cubicBezTo>
                  <a:cubicBezTo>
                    <a:pt x="780" y="2619"/>
                    <a:pt x="834" y="2598"/>
                    <a:pt x="876" y="2555"/>
                  </a:cubicBezTo>
                  <a:lnTo>
                    <a:pt x="2585" y="851"/>
                  </a:lnTo>
                  <a:cubicBezTo>
                    <a:pt x="2700" y="735"/>
                    <a:pt x="2642" y="534"/>
                    <a:pt x="2479" y="500"/>
                  </a:cubicBez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954;p80">
              <a:extLst>
                <a:ext uri="{FF2B5EF4-FFF2-40B4-BE49-F238E27FC236}">
                  <a16:creationId xmlns:a16="http://schemas.microsoft.com/office/drawing/2014/main" id="{B4017845-C868-4473-BFF9-12B0A8210F85}"/>
                </a:ext>
              </a:extLst>
            </p:cNvPr>
            <p:cNvSpPr/>
            <p:nvPr/>
          </p:nvSpPr>
          <p:spPr>
            <a:xfrm>
              <a:off x="3056582" y="4403366"/>
              <a:ext cx="35426" cy="41217"/>
            </a:xfrm>
            <a:custGeom>
              <a:avLst/>
              <a:gdLst/>
              <a:ahLst/>
              <a:cxnLst/>
              <a:rect l="l" t="t" r="r" b="b"/>
              <a:pathLst>
                <a:path w="1352" h="1573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189" y="966"/>
                  </a:lnTo>
                  <a:lnTo>
                    <a:pt x="761" y="1513"/>
                  </a:lnTo>
                  <a:cubicBezTo>
                    <a:pt x="801" y="1553"/>
                    <a:pt x="852" y="1572"/>
                    <a:pt x="903" y="1572"/>
                  </a:cubicBezTo>
                  <a:cubicBezTo>
                    <a:pt x="997" y="1572"/>
                    <a:pt x="1089" y="1509"/>
                    <a:pt x="1111" y="1403"/>
                  </a:cubicBezTo>
                  <a:lnTo>
                    <a:pt x="1351" y="246"/>
                  </a:ln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5C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955;p80">
              <a:extLst>
                <a:ext uri="{FF2B5EF4-FFF2-40B4-BE49-F238E27FC236}">
                  <a16:creationId xmlns:a16="http://schemas.microsoft.com/office/drawing/2014/main" id="{29CF5831-F9B3-4281-A7DA-4E6E1C244CAD}"/>
                </a:ext>
              </a:extLst>
            </p:cNvPr>
            <p:cNvSpPr/>
            <p:nvPr/>
          </p:nvSpPr>
          <p:spPr>
            <a:xfrm>
              <a:off x="2985180" y="4335004"/>
              <a:ext cx="184937" cy="176343"/>
            </a:xfrm>
            <a:custGeom>
              <a:avLst/>
              <a:gdLst/>
              <a:ahLst/>
              <a:cxnLst/>
              <a:rect l="l" t="t" r="r" b="b"/>
              <a:pathLst>
                <a:path w="7058" h="6730" extrusionOk="0">
                  <a:moveTo>
                    <a:pt x="3360" y="409"/>
                  </a:moveTo>
                  <a:cubicBezTo>
                    <a:pt x="4130" y="409"/>
                    <a:pt x="4888" y="710"/>
                    <a:pt x="5454" y="1276"/>
                  </a:cubicBezTo>
                  <a:cubicBezTo>
                    <a:pt x="6606" y="2428"/>
                    <a:pt x="6606" y="4300"/>
                    <a:pt x="5454" y="5457"/>
                  </a:cubicBezTo>
                  <a:cubicBezTo>
                    <a:pt x="4889" y="6021"/>
                    <a:pt x="4134" y="6322"/>
                    <a:pt x="3365" y="6322"/>
                  </a:cubicBezTo>
                  <a:cubicBezTo>
                    <a:pt x="2984" y="6322"/>
                    <a:pt x="2599" y="6248"/>
                    <a:pt x="2233" y="6095"/>
                  </a:cubicBezTo>
                  <a:cubicBezTo>
                    <a:pt x="1129" y="5639"/>
                    <a:pt x="409" y="4559"/>
                    <a:pt x="409" y="3364"/>
                  </a:cubicBezTo>
                  <a:cubicBezTo>
                    <a:pt x="409" y="2168"/>
                    <a:pt x="1129" y="1093"/>
                    <a:pt x="2233" y="632"/>
                  </a:cubicBezTo>
                  <a:cubicBezTo>
                    <a:pt x="2597" y="482"/>
                    <a:pt x="2980" y="409"/>
                    <a:pt x="3360" y="409"/>
                  </a:cubicBezTo>
                  <a:close/>
                  <a:moveTo>
                    <a:pt x="3365" y="0"/>
                  </a:moveTo>
                  <a:cubicBezTo>
                    <a:pt x="2932" y="0"/>
                    <a:pt x="2495" y="84"/>
                    <a:pt x="2079" y="258"/>
                  </a:cubicBezTo>
                  <a:cubicBezTo>
                    <a:pt x="821" y="776"/>
                    <a:pt x="1" y="2005"/>
                    <a:pt x="1" y="3364"/>
                  </a:cubicBezTo>
                  <a:cubicBezTo>
                    <a:pt x="1" y="4727"/>
                    <a:pt x="821" y="5951"/>
                    <a:pt x="2079" y="6474"/>
                  </a:cubicBezTo>
                  <a:cubicBezTo>
                    <a:pt x="2495" y="6646"/>
                    <a:pt x="2932" y="6730"/>
                    <a:pt x="3365" y="6730"/>
                  </a:cubicBezTo>
                  <a:cubicBezTo>
                    <a:pt x="4240" y="6730"/>
                    <a:pt x="5100" y="6389"/>
                    <a:pt x="5742" y="5745"/>
                  </a:cubicBezTo>
                  <a:cubicBezTo>
                    <a:pt x="7057" y="4429"/>
                    <a:pt x="7057" y="2303"/>
                    <a:pt x="5742" y="987"/>
                  </a:cubicBezTo>
                  <a:cubicBezTo>
                    <a:pt x="5100" y="343"/>
                    <a:pt x="4240" y="0"/>
                    <a:pt x="336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956;p80">
              <a:extLst>
                <a:ext uri="{FF2B5EF4-FFF2-40B4-BE49-F238E27FC236}">
                  <a16:creationId xmlns:a16="http://schemas.microsoft.com/office/drawing/2014/main" id="{BE588421-449F-4348-A91C-20EA39BD3641}"/>
                </a:ext>
              </a:extLst>
            </p:cNvPr>
            <p:cNvSpPr/>
            <p:nvPr/>
          </p:nvSpPr>
          <p:spPr>
            <a:xfrm>
              <a:off x="2915743" y="4295071"/>
              <a:ext cx="366547" cy="335968"/>
            </a:xfrm>
            <a:custGeom>
              <a:avLst/>
              <a:gdLst/>
              <a:ahLst/>
              <a:cxnLst/>
              <a:rect l="l" t="t" r="r" b="b"/>
              <a:pathLst>
                <a:path w="13989" h="12822" extrusionOk="0">
                  <a:moveTo>
                    <a:pt x="6016" y="1221"/>
                  </a:moveTo>
                  <a:cubicBezTo>
                    <a:pt x="6485" y="1221"/>
                    <a:pt x="6958" y="1311"/>
                    <a:pt x="7413" y="1499"/>
                  </a:cubicBezTo>
                  <a:cubicBezTo>
                    <a:pt x="9025" y="2171"/>
                    <a:pt x="9942" y="3884"/>
                    <a:pt x="9601" y="5593"/>
                  </a:cubicBezTo>
                  <a:cubicBezTo>
                    <a:pt x="9261" y="7307"/>
                    <a:pt x="7758" y="8541"/>
                    <a:pt x="6016" y="8541"/>
                  </a:cubicBezTo>
                  <a:cubicBezTo>
                    <a:pt x="5046" y="8541"/>
                    <a:pt x="4115" y="8157"/>
                    <a:pt x="3428" y="7475"/>
                  </a:cubicBezTo>
                  <a:cubicBezTo>
                    <a:pt x="2190" y="6241"/>
                    <a:pt x="1998" y="4302"/>
                    <a:pt x="2967" y="2852"/>
                  </a:cubicBezTo>
                  <a:cubicBezTo>
                    <a:pt x="3664" y="1807"/>
                    <a:pt x="4822" y="1221"/>
                    <a:pt x="6016" y="1221"/>
                  </a:cubicBezTo>
                  <a:close/>
                  <a:moveTo>
                    <a:pt x="9054" y="7581"/>
                  </a:moveTo>
                  <a:lnTo>
                    <a:pt x="9913" y="8445"/>
                  </a:lnTo>
                  <a:lnTo>
                    <a:pt x="9573" y="8785"/>
                  </a:lnTo>
                  <a:lnTo>
                    <a:pt x="8709" y="7926"/>
                  </a:lnTo>
                  <a:cubicBezTo>
                    <a:pt x="8771" y="7873"/>
                    <a:pt x="8829" y="7821"/>
                    <a:pt x="8886" y="7763"/>
                  </a:cubicBezTo>
                  <a:cubicBezTo>
                    <a:pt x="8949" y="7701"/>
                    <a:pt x="9001" y="7643"/>
                    <a:pt x="9054" y="7581"/>
                  </a:cubicBezTo>
                  <a:close/>
                  <a:moveTo>
                    <a:pt x="10509" y="8449"/>
                  </a:moveTo>
                  <a:cubicBezTo>
                    <a:pt x="10521" y="8449"/>
                    <a:pt x="10533" y="8454"/>
                    <a:pt x="10542" y="8464"/>
                  </a:cubicBezTo>
                  <a:lnTo>
                    <a:pt x="13101" y="11022"/>
                  </a:lnTo>
                  <a:lnTo>
                    <a:pt x="12150" y="11973"/>
                  </a:lnTo>
                  <a:lnTo>
                    <a:pt x="9592" y="9414"/>
                  </a:lnTo>
                  <a:cubicBezTo>
                    <a:pt x="9582" y="9405"/>
                    <a:pt x="9573" y="9395"/>
                    <a:pt x="9577" y="9381"/>
                  </a:cubicBezTo>
                  <a:cubicBezTo>
                    <a:pt x="9577" y="9371"/>
                    <a:pt x="9582" y="9357"/>
                    <a:pt x="9592" y="9352"/>
                  </a:cubicBezTo>
                  <a:lnTo>
                    <a:pt x="10475" y="8464"/>
                  </a:lnTo>
                  <a:cubicBezTo>
                    <a:pt x="10485" y="8454"/>
                    <a:pt x="10497" y="8449"/>
                    <a:pt x="10509" y="8449"/>
                  </a:cubicBezTo>
                  <a:close/>
                  <a:moveTo>
                    <a:pt x="13389" y="11310"/>
                  </a:moveTo>
                  <a:lnTo>
                    <a:pt x="13523" y="11450"/>
                  </a:lnTo>
                  <a:cubicBezTo>
                    <a:pt x="13542" y="11464"/>
                    <a:pt x="13542" y="11498"/>
                    <a:pt x="13523" y="11512"/>
                  </a:cubicBezTo>
                  <a:lnTo>
                    <a:pt x="13523" y="11517"/>
                  </a:lnTo>
                  <a:lnTo>
                    <a:pt x="12640" y="12400"/>
                  </a:lnTo>
                  <a:cubicBezTo>
                    <a:pt x="12630" y="12407"/>
                    <a:pt x="12618" y="12411"/>
                    <a:pt x="12606" y="12411"/>
                  </a:cubicBezTo>
                  <a:cubicBezTo>
                    <a:pt x="12594" y="12411"/>
                    <a:pt x="12582" y="12407"/>
                    <a:pt x="12573" y="12400"/>
                  </a:cubicBezTo>
                  <a:lnTo>
                    <a:pt x="12438" y="12261"/>
                  </a:lnTo>
                  <a:lnTo>
                    <a:pt x="13389" y="11310"/>
                  </a:lnTo>
                  <a:close/>
                  <a:moveTo>
                    <a:pt x="759" y="1"/>
                  </a:moveTo>
                  <a:cubicBezTo>
                    <a:pt x="342" y="1"/>
                    <a:pt x="1" y="342"/>
                    <a:pt x="1" y="759"/>
                  </a:cubicBezTo>
                  <a:lnTo>
                    <a:pt x="1" y="10163"/>
                  </a:lnTo>
                  <a:cubicBezTo>
                    <a:pt x="6" y="10422"/>
                    <a:pt x="217" y="10633"/>
                    <a:pt x="476" y="10638"/>
                  </a:cubicBezTo>
                  <a:lnTo>
                    <a:pt x="6808" y="10638"/>
                  </a:lnTo>
                  <a:cubicBezTo>
                    <a:pt x="7076" y="10638"/>
                    <a:pt x="7076" y="10230"/>
                    <a:pt x="6808" y="10230"/>
                  </a:cubicBezTo>
                  <a:lnTo>
                    <a:pt x="476" y="10230"/>
                  </a:lnTo>
                  <a:cubicBezTo>
                    <a:pt x="438" y="10230"/>
                    <a:pt x="409" y="10197"/>
                    <a:pt x="409" y="10163"/>
                  </a:cubicBezTo>
                  <a:lnTo>
                    <a:pt x="409" y="1916"/>
                  </a:lnTo>
                  <a:lnTo>
                    <a:pt x="3241" y="1916"/>
                  </a:lnTo>
                  <a:cubicBezTo>
                    <a:pt x="3207" y="1950"/>
                    <a:pt x="3174" y="1979"/>
                    <a:pt x="3140" y="2012"/>
                  </a:cubicBezTo>
                  <a:cubicBezTo>
                    <a:pt x="1643" y="3510"/>
                    <a:pt x="1547" y="5905"/>
                    <a:pt x="2919" y="7518"/>
                  </a:cubicBezTo>
                  <a:cubicBezTo>
                    <a:pt x="3721" y="8459"/>
                    <a:pt x="4864" y="8951"/>
                    <a:pt x="6019" y="8951"/>
                  </a:cubicBezTo>
                  <a:cubicBezTo>
                    <a:pt x="6844" y="8951"/>
                    <a:pt x="7674" y="8701"/>
                    <a:pt x="8392" y="8185"/>
                  </a:cubicBezTo>
                  <a:lnTo>
                    <a:pt x="9285" y="9078"/>
                  </a:lnTo>
                  <a:cubicBezTo>
                    <a:pt x="9121" y="9261"/>
                    <a:pt x="9131" y="9534"/>
                    <a:pt x="9299" y="9702"/>
                  </a:cubicBezTo>
                  <a:lnTo>
                    <a:pt x="9827" y="10230"/>
                  </a:lnTo>
                  <a:lnTo>
                    <a:pt x="7696" y="10230"/>
                  </a:lnTo>
                  <a:cubicBezTo>
                    <a:pt x="7422" y="10230"/>
                    <a:pt x="7422" y="10638"/>
                    <a:pt x="7696" y="10638"/>
                  </a:cubicBezTo>
                  <a:lnTo>
                    <a:pt x="10235" y="10638"/>
                  </a:lnTo>
                  <a:lnTo>
                    <a:pt x="12285" y="12688"/>
                  </a:lnTo>
                  <a:cubicBezTo>
                    <a:pt x="12374" y="12777"/>
                    <a:pt x="12490" y="12821"/>
                    <a:pt x="12606" y="12821"/>
                  </a:cubicBezTo>
                  <a:cubicBezTo>
                    <a:pt x="12723" y="12821"/>
                    <a:pt x="12839" y="12777"/>
                    <a:pt x="12928" y="12688"/>
                  </a:cubicBezTo>
                  <a:lnTo>
                    <a:pt x="13811" y="11805"/>
                  </a:lnTo>
                  <a:cubicBezTo>
                    <a:pt x="13989" y="11622"/>
                    <a:pt x="13989" y="11339"/>
                    <a:pt x="13811" y="11161"/>
                  </a:cubicBezTo>
                  <a:lnTo>
                    <a:pt x="12870" y="10216"/>
                  </a:lnTo>
                  <a:cubicBezTo>
                    <a:pt x="12870" y="10197"/>
                    <a:pt x="12870" y="10177"/>
                    <a:pt x="12870" y="10163"/>
                  </a:cubicBezTo>
                  <a:lnTo>
                    <a:pt x="12870" y="8166"/>
                  </a:lnTo>
                  <a:cubicBezTo>
                    <a:pt x="12870" y="8029"/>
                    <a:pt x="12768" y="7961"/>
                    <a:pt x="12666" y="7961"/>
                  </a:cubicBezTo>
                  <a:cubicBezTo>
                    <a:pt x="12564" y="7961"/>
                    <a:pt x="12462" y="8029"/>
                    <a:pt x="12462" y="8166"/>
                  </a:cubicBezTo>
                  <a:lnTo>
                    <a:pt x="12462" y="9808"/>
                  </a:lnTo>
                  <a:lnTo>
                    <a:pt x="10830" y="8176"/>
                  </a:lnTo>
                  <a:cubicBezTo>
                    <a:pt x="10741" y="8086"/>
                    <a:pt x="10624" y="8042"/>
                    <a:pt x="10508" y="8042"/>
                  </a:cubicBezTo>
                  <a:cubicBezTo>
                    <a:pt x="10400" y="8042"/>
                    <a:pt x="10292" y="8080"/>
                    <a:pt x="10206" y="8157"/>
                  </a:cubicBezTo>
                  <a:lnTo>
                    <a:pt x="9313" y="7264"/>
                  </a:lnTo>
                  <a:cubicBezTo>
                    <a:pt x="10475" y="5646"/>
                    <a:pt x="10293" y="3424"/>
                    <a:pt x="8886" y="2012"/>
                  </a:cubicBezTo>
                  <a:cubicBezTo>
                    <a:pt x="8853" y="1979"/>
                    <a:pt x="8819" y="1950"/>
                    <a:pt x="8785" y="1916"/>
                  </a:cubicBezTo>
                  <a:lnTo>
                    <a:pt x="12462" y="1916"/>
                  </a:lnTo>
                  <a:lnTo>
                    <a:pt x="12462" y="7278"/>
                  </a:lnTo>
                  <a:cubicBezTo>
                    <a:pt x="12462" y="7413"/>
                    <a:pt x="12564" y="7480"/>
                    <a:pt x="12666" y="7480"/>
                  </a:cubicBezTo>
                  <a:cubicBezTo>
                    <a:pt x="12768" y="7480"/>
                    <a:pt x="12870" y="7413"/>
                    <a:pt x="12870" y="7278"/>
                  </a:cubicBezTo>
                  <a:lnTo>
                    <a:pt x="12870" y="759"/>
                  </a:lnTo>
                  <a:cubicBezTo>
                    <a:pt x="12870" y="337"/>
                    <a:pt x="12530" y="1"/>
                    <a:pt x="12112" y="1"/>
                  </a:cubicBezTo>
                  <a:lnTo>
                    <a:pt x="10269" y="1"/>
                  </a:lnTo>
                  <a:cubicBezTo>
                    <a:pt x="9995" y="1"/>
                    <a:pt x="9995" y="409"/>
                    <a:pt x="10269" y="409"/>
                  </a:cubicBezTo>
                  <a:lnTo>
                    <a:pt x="12112" y="409"/>
                  </a:lnTo>
                  <a:cubicBezTo>
                    <a:pt x="12304" y="409"/>
                    <a:pt x="12462" y="563"/>
                    <a:pt x="12462" y="759"/>
                  </a:cubicBezTo>
                  <a:lnTo>
                    <a:pt x="12462" y="1508"/>
                  </a:lnTo>
                  <a:lnTo>
                    <a:pt x="8272" y="1508"/>
                  </a:lnTo>
                  <a:cubicBezTo>
                    <a:pt x="7588" y="1052"/>
                    <a:pt x="6800" y="824"/>
                    <a:pt x="6013" y="824"/>
                  </a:cubicBezTo>
                  <a:cubicBezTo>
                    <a:pt x="5226" y="824"/>
                    <a:pt x="4439" y="1052"/>
                    <a:pt x="3755" y="1508"/>
                  </a:cubicBezTo>
                  <a:lnTo>
                    <a:pt x="409" y="1508"/>
                  </a:lnTo>
                  <a:lnTo>
                    <a:pt x="409" y="759"/>
                  </a:lnTo>
                  <a:cubicBezTo>
                    <a:pt x="409" y="563"/>
                    <a:pt x="567" y="409"/>
                    <a:pt x="759" y="409"/>
                  </a:cubicBezTo>
                  <a:lnTo>
                    <a:pt x="9381" y="409"/>
                  </a:lnTo>
                  <a:cubicBezTo>
                    <a:pt x="9649" y="409"/>
                    <a:pt x="9649" y="1"/>
                    <a:pt x="93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957;p80">
              <a:extLst>
                <a:ext uri="{FF2B5EF4-FFF2-40B4-BE49-F238E27FC236}">
                  <a16:creationId xmlns:a16="http://schemas.microsoft.com/office/drawing/2014/main" id="{D61D8119-DFA3-4E5C-8AAF-2CEC4F29985E}"/>
                </a:ext>
              </a:extLst>
            </p:cNvPr>
            <p:cNvSpPr/>
            <p:nvPr/>
          </p:nvSpPr>
          <p:spPr>
            <a:xfrm>
              <a:off x="2947082" y="4315221"/>
              <a:ext cx="12472" cy="10717"/>
            </a:xfrm>
            <a:custGeom>
              <a:avLst/>
              <a:gdLst/>
              <a:ahLst/>
              <a:cxnLst/>
              <a:rect l="l" t="t" r="r" b="b"/>
              <a:pathLst>
                <a:path w="476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4" y="408"/>
                    <a:pt x="475" y="317"/>
                    <a:pt x="475" y="206"/>
                  </a:cubicBezTo>
                  <a:cubicBezTo>
                    <a:pt x="475" y="91"/>
                    <a:pt x="384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958;p80">
              <a:extLst>
                <a:ext uri="{FF2B5EF4-FFF2-40B4-BE49-F238E27FC236}">
                  <a16:creationId xmlns:a16="http://schemas.microsoft.com/office/drawing/2014/main" id="{707EA5FF-7F2C-4E0B-9AB9-D424E21FB05E}"/>
                </a:ext>
              </a:extLst>
            </p:cNvPr>
            <p:cNvSpPr/>
            <p:nvPr/>
          </p:nvSpPr>
          <p:spPr>
            <a:xfrm>
              <a:off x="2961021" y="4315221"/>
              <a:ext cx="12499" cy="10717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75" y="0"/>
                  </a:moveTo>
                  <a:cubicBezTo>
                    <a:pt x="1" y="0"/>
                    <a:pt x="1" y="408"/>
                    <a:pt x="275" y="408"/>
                  </a:cubicBezTo>
                  <a:cubicBezTo>
                    <a:pt x="385" y="408"/>
                    <a:pt x="476" y="317"/>
                    <a:pt x="476" y="206"/>
                  </a:cubicBezTo>
                  <a:cubicBezTo>
                    <a:pt x="476" y="91"/>
                    <a:pt x="385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959;p80">
              <a:extLst>
                <a:ext uri="{FF2B5EF4-FFF2-40B4-BE49-F238E27FC236}">
                  <a16:creationId xmlns:a16="http://schemas.microsoft.com/office/drawing/2014/main" id="{44E51714-42C7-40DC-B9FA-0BE0D96F9F9F}"/>
                </a:ext>
              </a:extLst>
            </p:cNvPr>
            <p:cNvSpPr/>
            <p:nvPr/>
          </p:nvSpPr>
          <p:spPr>
            <a:xfrm>
              <a:off x="2974883" y="4315221"/>
              <a:ext cx="12603" cy="10717"/>
            </a:xfrm>
            <a:custGeom>
              <a:avLst/>
              <a:gdLst/>
              <a:ahLst/>
              <a:cxnLst/>
              <a:rect l="l" t="t" r="r" b="b"/>
              <a:pathLst>
                <a:path w="481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9" y="408"/>
                    <a:pt x="480" y="317"/>
                    <a:pt x="475" y="206"/>
                  </a:cubicBezTo>
                  <a:cubicBezTo>
                    <a:pt x="475" y="91"/>
                    <a:pt x="389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960;p80">
              <a:extLst>
                <a:ext uri="{FF2B5EF4-FFF2-40B4-BE49-F238E27FC236}">
                  <a16:creationId xmlns:a16="http://schemas.microsoft.com/office/drawing/2014/main" id="{870AC4EB-C797-4FD1-9015-5D18D60A8D3B}"/>
                </a:ext>
              </a:extLst>
            </p:cNvPr>
            <p:cNvSpPr/>
            <p:nvPr/>
          </p:nvSpPr>
          <p:spPr>
            <a:xfrm>
              <a:off x="3022440" y="4434311"/>
              <a:ext cx="12577" cy="10691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9" y="1"/>
                    <a:pt x="1" y="218"/>
                    <a:pt x="129" y="346"/>
                  </a:cubicBezTo>
                  <a:cubicBezTo>
                    <a:pt x="171" y="388"/>
                    <a:pt x="223" y="407"/>
                    <a:pt x="273" y="407"/>
                  </a:cubicBezTo>
                  <a:cubicBezTo>
                    <a:pt x="379" y="407"/>
                    <a:pt x="480" y="326"/>
                    <a:pt x="480" y="202"/>
                  </a:cubicBezTo>
                  <a:cubicBezTo>
                    <a:pt x="480" y="95"/>
                    <a:pt x="393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961;p80">
              <a:extLst>
                <a:ext uri="{FF2B5EF4-FFF2-40B4-BE49-F238E27FC236}">
                  <a16:creationId xmlns:a16="http://schemas.microsoft.com/office/drawing/2014/main" id="{F262F922-C8ED-4680-A9BC-5430ABC39FC5}"/>
                </a:ext>
              </a:extLst>
            </p:cNvPr>
            <p:cNvSpPr/>
            <p:nvPr/>
          </p:nvSpPr>
          <p:spPr>
            <a:xfrm>
              <a:off x="3022414" y="4452050"/>
              <a:ext cx="12603" cy="10795"/>
            </a:xfrm>
            <a:custGeom>
              <a:avLst/>
              <a:gdLst/>
              <a:ahLst/>
              <a:cxnLst/>
              <a:rect l="l" t="t" r="r" b="b"/>
              <a:pathLst>
                <a:path w="481" h="412" extrusionOk="0">
                  <a:moveTo>
                    <a:pt x="274" y="1"/>
                  </a:moveTo>
                  <a:cubicBezTo>
                    <a:pt x="92" y="1"/>
                    <a:pt x="1" y="221"/>
                    <a:pt x="130" y="351"/>
                  </a:cubicBezTo>
                  <a:cubicBezTo>
                    <a:pt x="172" y="393"/>
                    <a:pt x="224" y="412"/>
                    <a:pt x="274" y="412"/>
                  </a:cubicBezTo>
                  <a:cubicBezTo>
                    <a:pt x="380" y="412"/>
                    <a:pt x="481" y="330"/>
                    <a:pt x="481" y="207"/>
                  </a:cubicBezTo>
                  <a:cubicBezTo>
                    <a:pt x="481" y="97"/>
                    <a:pt x="389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962;p80">
              <a:extLst>
                <a:ext uri="{FF2B5EF4-FFF2-40B4-BE49-F238E27FC236}">
                  <a16:creationId xmlns:a16="http://schemas.microsoft.com/office/drawing/2014/main" id="{CE9A6850-EEF8-4B33-9836-1BAF2CAEFE3E}"/>
                </a:ext>
              </a:extLst>
            </p:cNvPr>
            <p:cNvSpPr/>
            <p:nvPr/>
          </p:nvSpPr>
          <p:spPr>
            <a:xfrm>
              <a:off x="3037795" y="4434311"/>
              <a:ext cx="12446" cy="10691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81" y="1"/>
                  </a:moveTo>
                  <a:cubicBezTo>
                    <a:pt x="278" y="1"/>
                    <a:pt x="275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8" y="1"/>
                    <a:pt x="0" y="218"/>
                    <a:pt x="124" y="346"/>
                  </a:cubicBezTo>
                  <a:cubicBezTo>
                    <a:pt x="166" y="388"/>
                    <a:pt x="218" y="407"/>
                    <a:pt x="268" y="407"/>
                  </a:cubicBezTo>
                  <a:cubicBezTo>
                    <a:pt x="374" y="407"/>
                    <a:pt x="474" y="326"/>
                    <a:pt x="474" y="202"/>
                  </a:cubicBezTo>
                  <a:cubicBezTo>
                    <a:pt x="474" y="95"/>
                    <a:pt x="388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963;p80">
              <a:extLst>
                <a:ext uri="{FF2B5EF4-FFF2-40B4-BE49-F238E27FC236}">
                  <a16:creationId xmlns:a16="http://schemas.microsoft.com/office/drawing/2014/main" id="{A3D94151-157C-4B40-97EF-B41884367376}"/>
                </a:ext>
              </a:extLst>
            </p:cNvPr>
            <p:cNvSpPr/>
            <p:nvPr/>
          </p:nvSpPr>
          <p:spPr>
            <a:xfrm>
              <a:off x="3037769" y="4452050"/>
              <a:ext cx="12472" cy="10795"/>
            </a:xfrm>
            <a:custGeom>
              <a:avLst/>
              <a:gdLst/>
              <a:ahLst/>
              <a:cxnLst/>
              <a:rect l="l" t="t" r="r" b="b"/>
              <a:pathLst>
                <a:path w="476" h="412" extrusionOk="0">
                  <a:moveTo>
                    <a:pt x="274" y="1"/>
                  </a:moveTo>
                  <a:cubicBezTo>
                    <a:pt x="91" y="1"/>
                    <a:pt x="0" y="221"/>
                    <a:pt x="125" y="351"/>
                  </a:cubicBezTo>
                  <a:cubicBezTo>
                    <a:pt x="167" y="393"/>
                    <a:pt x="219" y="412"/>
                    <a:pt x="269" y="412"/>
                  </a:cubicBezTo>
                  <a:cubicBezTo>
                    <a:pt x="375" y="412"/>
                    <a:pt x="475" y="330"/>
                    <a:pt x="475" y="207"/>
                  </a:cubicBezTo>
                  <a:cubicBezTo>
                    <a:pt x="475" y="97"/>
                    <a:pt x="384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964;p80">
              <a:extLst>
                <a:ext uri="{FF2B5EF4-FFF2-40B4-BE49-F238E27FC236}">
                  <a16:creationId xmlns:a16="http://schemas.microsoft.com/office/drawing/2014/main" id="{48A98C5C-FD5C-479C-9F41-61F9C4CF9D49}"/>
                </a:ext>
              </a:extLst>
            </p:cNvPr>
            <p:cNvSpPr/>
            <p:nvPr/>
          </p:nvSpPr>
          <p:spPr>
            <a:xfrm>
              <a:off x="3021156" y="4370325"/>
              <a:ext cx="110706" cy="106932"/>
            </a:xfrm>
            <a:custGeom>
              <a:avLst/>
              <a:gdLst/>
              <a:ahLst/>
              <a:cxnLst/>
              <a:rect l="l" t="t" r="r" b="b"/>
              <a:pathLst>
                <a:path w="4225" h="4081" extrusionOk="0">
                  <a:moveTo>
                    <a:pt x="2713" y="412"/>
                  </a:moveTo>
                  <a:cubicBezTo>
                    <a:pt x="2713" y="412"/>
                    <a:pt x="2713" y="417"/>
                    <a:pt x="2713" y="417"/>
                  </a:cubicBezTo>
                  <a:lnTo>
                    <a:pt x="2540" y="1257"/>
                  </a:lnTo>
                  <a:lnTo>
                    <a:pt x="1676" y="1065"/>
                  </a:lnTo>
                  <a:cubicBezTo>
                    <a:pt x="1644" y="1058"/>
                    <a:pt x="1613" y="1055"/>
                    <a:pt x="1582" y="1055"/>
                  </a:cubicBezTo>
                  <a:cubicBezTo>
                    <a:pt x="1326" y="1055"/>
                    <a:pt x="1121" y="1294"/>
                    <a:pt x="1181" y="1560"/>
                  </a:cubicBezTo>
                  <a:lnTo>
                    <a:pt x="1191" y="1603"/>
                  </a:lnTo>
                  <a:lnTo>
                    <a:pt x="519" y="955"/>
                  </a:lnTo>
                  <a:lnTo>
                    <a:pt x="519" y="945"/>
                  </a:lnTo>
                  <a:lnTo>
                    <a:pt x="2713" y="412"/>
                  </a:lnTo>
                  <a:close/>
                  <a:moveTo>
                    <a:pt x="1582" y="1465"/>
                  </a:moveTo>
                  <a:cubicBezTo>
                    <a:pt x="1583" y="1465"/>
                    <a:pt x="1585" y="1466"/>
                    <a:pt x="1585" y="1468"/>
                  </a:cubicBezTo>
                  <a:lnTo>
                    <a:pt x="2458" y="1660"/>
                  </a:lnTo>
                  <a:lnTo>
                    <a:pt x="2257" y="2625"/>
                  </a:lnTo>
                  <a:cubicBezTo>
                    <a:pt x="2257" y="2625"/>
                    <a:pt x="2257" y="2630"/>
                    <a:pt x="2252" y="2630"/>
                  </a:cubicBezTo>
                  <a:lnTo>
                    <a:pt x="2247" y="2630"/>
                  </a:lnTo>
                  <a:lnTo>
                    <a:pt x="1724" y="2126"/>
                  </a:lnTo>
                  <a:lnTo>
                    <a:pt x="1580" y="1473"/>
                  </a:lnTo>
                  <a:cubicBezTo>
                    <a:pt x="1580" y="1468"/>
                    <a:pt x="1580" y="1468"/>
                    <a:pt x="1580" y="1468"/>
                  </a:cubicBezTo>
                  <a:cubicBezTo>
                    <a:pt x="1580" y="1466"/>
                    <a:pt x="1581" y="1465"/>
                    <a:pt x="1582" y="1465"/>
                  </a:cubicBezTo>
                  <a:close/>
                  <a:moveTo>
                    <a:pt x="2857" y="1747"/>
                  </a:moveTo>
                  <a:lnTo>
                    <a:pt x="3783" y="1953"/>
                  </a:lnTo>
                  <a:cubicBezTo>
                    <a:pt x="3783" y="1953"/>
                    <a:pt x="3788" y="1953"/>
                    <a:pt x="3788" y="1958"/>
                  </a:cubicBezTo>
                  <a:cubicBezTo>
                    <a:pt x="3788" y="1963"/>
                    <a:pt x="3793" y="1968"/>
                    <a:pt x="3788" y="1968"/>
                  </a:cubicBezTo>
                  <a:lnTo>
                    <a:pt x="2084" y="3672"/>
                  </a:lnTo>
                  <a:lnTo>
                    <a:pt x="2079" y="3672"/>
                  </a:lnTo>
                  <a:cubicBezTo>
                    <a:pt x="2074" y="3672"/>
                    <a:pt x="2074" y="3672"/>
                    <a:pt x="2074" y="3667"/>
                  </a:cubicBezTo>
                  <a:lnTo>
                    <a:pt x="1887" y="2846"/>
                  </a:lnTo>
                  <a:lnTo>
                    <a:pt x="1964" y="2923"/>
                  </a:lnTo>
                  <a:cubicBezTo>
                    <a:pt x="2046" y="3002"/>
                    <a:pt x="2148" y="3038"/>
                    <a:pt x="2248" y="3038"/>
                  </a:cubicBezTo>
                  <a:cubicBezTo>
                    <a:pt x="2434" y="3038"/>
                    <a:pt x="2616" y="2913"/>
                    <a:pt x="2660" y="2707"/>
                  </a:cubicBezTo>
                  <a:lnTo>
                    <a:pt x="2857" y="1747"/>
                  </a:lnTo>
                  <a:close/>
                  <a:moveTo>
                    <a:pt x="2720" y="0"/>
                  </a:moveTo>
                  <a:cubicBezTo>
                    <a:pt x="2686" y="0"/>
                    <a:pt x="2652" y="5"/>
                    <a:pt x="2617" y="14"/>
                  </a:cubicBezTo>
                  <a:lnTo>
                    <a:pt x="423" y="542"/>
                  </a:lnTo>
                  <a:cubicBezTo>
                    <a:pt x="106" y="619"/>
                    <a:pt x="1" y="1017"/>
                    <a:pt x="236" y="1243"/>
                  </a:cubicBezTo>
                  <a:lnTo>
                    <a:pt x="1354" y="2328"/>
                  </a:lnTo>
                  <a:lnTo>
                    <a:pt x="1676" y="3758"/>
                  </a:lnTo>
                  <a:cubicBezTo>
                    <a:pt x="1722" y="3961"/>
                    <a:pt x="1899" y="4081"/>
                    <a:pt x="2082" y="4081"/>
                  </a:cubicBezTo>
                  <a:cubicBezTo>
                    <a:pt x="2185" y="4081"/>
                    <a:pt x="2289" y="4043"/>
                    <a:pt x="2372" y="3960"/>
                  </a:cubicBezTo>
                  <a:lnTo>
                    <a:pt x="4081" y="2251"/>
                  </a:lnTo>
                  <a:cubicBezTo>
                    <a:pt x="4186" y="2145"/>
                    <a:pt x="4225" y="1992"/>
                    <a:pt x="4186" y="1848"/>
                  </a:cubicBezTo>
                  <a:cubicBezTo>
                    <a:pt x="4143" y="1704"/>
                    <a:pt x="4023" y="1588"/>
                    <a:pt x="3879" y="1560"/>
                  </a:cubicBezTo>
                  <a:lnTo>
                    <a:pt x="2943" y="1348"/>
                  </a:lnTo>
                  <a:lnTo>
                    <a:pt x="3116" y="499"/>
                  </a:lnTo>
                  <a:cubicBezTo>
                    <a:pt x="3171" y="237"/>
                    <a:pt x="2969" y="0"/>
                    <a:pt x="27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965;p80">
              <a:extLst>
                <a:ext uri="{FF2B5EF4-FFF2-40B4-BE49-F238E27FC236}">
                  <a16:creationId xmlns:a16="http://schemas.microsoft.com/office/drawing/2014/main" id="{7778CEE5-876B-4512-B84A-DF6B63A89D9A}"/>
                </a:ext>
              </a:extLst>
            </p:cNvPr>
            <p:cNvSpPr/>
            <p:nvPr/>
          </p:nvSpPr>
          <p:spPr>
            <a:xfrm>
              <a:off x="2946060" y="4507154"/>
              <a:ext cx="17267" cy="10717"/>
            </a:xfrm>
            <a:custGeom>
              <a:avLst/>
              <a:gdLst/>
              <a:ahLst/>
              <a:cxnLst/>
              <a:rect l="l" t="t" r="r" b="b"/>
              <a:pathLst>
                <a:path w="65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85" y="408"/>
                  </a:lnTo>
                  <a:cubicBezTo>
                    <a:pt x="658" y="408"/>
                    <a:pt x="658" y="0"/>
                    <a:pt x="38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966;p80">
              <a:extLst>
                <a:ext uri="{FF2B5EF4-FFF2-40B4-BE49-F238E27FC236}">
                  <a16:creationId xmlns:a16="http://schemas.microsoft.com/office/drawing/2014/main" id="{50EF662E-0220-4B1C-8D23-CAB6A02B8295}"/>
                </a:ext>
              </a:extLst>
            </p:cNvPr>
            <p:cNvSpPr/>
            <p:nvPr/>
          </p:nvSpPr>
          <p:spPr>
            <a:xfrm>
              <a:off x="2961781" y="4507154"/>
              <a:ext cx="32622" cy="10717"/>
            </a:xfrm>
            <a:custGeom>
              <a:avLst/>
              <a:gdLst/>
              <a:ahLst/>
              <a:cxnLst/>
              <a:rect l="l" t="t" r="r" b="b"/>
              <a:pathLst>
                <a:path w="12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970" y="408"/>
                  </a:lnTo>
                  <a:cubicBezTo>
                    <a:pt x="1244" y="408"/>
                    <a:pt x="1244" y="0"/>
                    <a:pt x="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967;p80">
              <a:extLst>
                <a:ext uri="{FF2B5EF4-FFF2-40B4-BE49-F238E27FC236}">
                  <a16:creationId xmlns:a16="http://schemas.microsoft.com/office/drawing/2014/main" id="{79A65858-5FE9-4E9A-AF4F-27865FDAD388}"/>
                </a:ext>
              </a:extLst>
            </p:cNvPr>
            <p:cNvSpPr/>
            <p:nvPr/>
          </p:nvSpPr>
          <p:spPr>
            <a:xfrm>
              <a:off x="2946060" y="4521225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570" y="409"/>
                  </a:lnTo>
                  <a:cubicBezTo>
                    <a:pt x="1844" y="409"/>
                    <a:pt x="1844" y="1"/>
                    <a:pt x="157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968;p80">
              <a:extLst>
                <a:ext uri="{FF2B5EF4-FFF2-40B4-BE49-F238E27FC236}">
                  <a16:creationId xmlns:a16="http://schemas.microsoft.com/office/drawing/2014/main" id="{795AFB4F-6EFC-406B-9508-B890C99805C2}"/>
                </a:ext>
              </a:extLst>
            </p:cNvPr>
            <p:cNvSpPr/>
            <p:nvPr/>
          </p:nvSpPr>
          <p:spPr>
            <a:xfrm>
              <a:off x="2946060" y="4535453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570" y="408"/>
                  </a:lnTo>
                  <a:cubicBezTo>
                    <a:pt x="1844" y="408"/>
                    <a:pt x="1844" y="0"/>
                    <a:pt x="15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969;p80">
              <a:extLst>
                <a:ext uri="{FF2B5EF4-FFF2-40B4-BE49-F238E27FC236}">
                  <a16:creationId xmlns:a16="http://schemas.microsoft.com/office/drawing/2014/main" id="{0D27871C-2399-4960-A60B-6AFABAA74226}"/>
                </a:ext>
              </a:extLst>
            </p:cNvPr>
            <p:cNvSpPr/>
            <p:nvPr/>
          </p:nvSpPr>
          <p:spPr>
            <a:xfrm>
              <a:off x="3213482" y="4357250"/>
              <a:ext cx="10717" cy="121082"/>
            </a:xfrm>
            <a:custGeom>
              <a:avLst/>
              <a:gdLst/>
              <a:ahLst/>
              <a:cxnLst/>
              <a:rect l="l" t="t" r="r" b="b"/>
              <a:pathLst>
                <a:path w="409" h="4621" extrusionOk="0">
                  <a:moveTo>
                    <a:pt x="204" y="0"/>
                  </a:moveTo>
                  <a:cubicBezTo>
                    <a:pt x="102" y="0"/>
                    <a:pt x="0" y="69"/>
                    <a:pt x="0" y="206"/>
                  </a:cubicBezTo>
                  <a:lnTo>
                    <a:pt x="0" y="4415"/>
                  </a:lnTo>
                  <a:cubicBezTo>
                    <a:pt x="0" y="4552"/>
                    <a:pt x="102" y="4621"/>
                    <a:pt x="204" y="4621"/>
                  </a:cubicBezTo>
                  <a:cubicBezTo>
                    <a:pt x="306" y="4621"/>
                    <a:pt x="408" y="4552"/>
                    <a:pt x="408" y="4415"/>
                  </a:cubicBezTo>
                  <a:lnTo>
                    <a:pt x="408" y="206"/>
                  </a:lnTo>
                  <a:cubicBezTo>
                    <a:pt x="408" y="69"/>
                    <a:pt x="30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631278-5198-4884-8B2B-9255C1FF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41" y="667219"/>
            <a:ext cx="3451823" cy="4003386"/>
          </a:xfrm>
          <a:prstGeom prst="rect">
            <a:avLst/>
          </a:prstGeom>
        </p:spPr>
      </p:pic>
      <p:grpSp>
        <p:nvGrpSpPr>
          <p:cNvPr id="85" name="Google Shape;15940;p80">
            <a:extLst>
              <a:ext uri="{FF2B5EF4-FFF2-40B4-BE49-F238E27FC236}">
                <a16:creationId xmlns:a16="http://schemas.microsoft.com/office/drawing/2014/main" id="{0BE2B513-C9AA-41AD-85FF-63F4B79EA19D}"/>
              </a:ext>
            </a:extLst>
          </p:cNvPr>
          <p:cNvGrpSpPr/>
          <p:nvPr/>
        </p:nvGrpSpPr>
        <p:grpSpPr>
          <a:xfrm>
            <a:off x="8016733" y="4273974"/>
            <a:ext cx="696224" cy="571800"/>
            <a:chOff x="2915743" y="4295071"/>
            <a:chExt cx="366547" cy="335968"/>
          </a:xfrm>
        </p:grpSpPr>
        <p:sp>
          <p:nvSpPr>
            <p:cNvPr id="86" name="Google Shape;15941;p80">
              <a:extLst>
                <a:ext uri="{FF2B5EF4-FFF2-40B4-BE49-F238E27FC236}">
                  <a16:creationId xmlns:a16="http://schemas.microsoft.com/office/drawing/2014/main" id="{C696E9B4-9062-44EC-9A1D-2BABF2BA7650}"/>
                </a:ext>
              </a:extLst>
            </p:cNvPr>
            <p:cNvSpPr/>
            <p:nvPr/>
          </p:nvSpPr>
          <p:spPr>
            <a:xfrm>
              <a:off x="2921167" y="4300495"/>
              <a:ext cx="326536" cy="267921"/>
            </a:xfrm>
            <a:custGeom>
              <a:avLst/>
              <a:gdLst/>
              <a:ahLst/>
              <a:cxnLst/>
              <a:rect l="l" t="t" r="r" b="b"/>
              <a:pathLst>
                <a:path w="12462" h="10225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9956"/>
                  </a:lnTo>
                  <a:cubicBezTo>
                    <a:pt x="0" y="10105"/>
                    <a:pt x="120" y="10225"/>
                    <a:pt x="269" y="10225"/>
                  </a:cubicBezTo>
                  <a:lnTo>
                    <a:pt x="12188" y="10225"/>
                  </a:lnTo>
                  <a:cubicBezTo>
                    <a:pt x="12337" y="10225"/>
                    <a:pt x="12462" y="10105"/>
                    <a:pt x="12462" y="9956"/>
                  </a:cubicBez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942;p80">
              <a:extLst>
                <a:ext uri="{FF2B5EF4-FFF2-40B4-BE49-F238E27FC236}">
                  <a16:creationId xmlns:a16="http://schemas.microsoft.com/office/drawing/2014/main" id="{C5FA4984-9C5B-420D-9EC0-49DC575FDA2C}"/>
                </a:ext>
              </a:extLst>
            </p:cNvPr>
            <p:cNvSpPr/>
            <p:nvPr/>
          </p:nvSpPr>
          <p:spPr>
            <a:xfrm>
              <a:off x="2952846" y="4313518"/>
              <a:ext cx="294857" cy="254898"/>
            </a:xfrm>
            <a:custGeom>
              <a:avLst/>
              <a:gdLst/>
              <a:ahLst/>
              <a:cxnLst/>
              <a:rect l="l" t="t" r="r" b="b"/>
              <a:pathLst>
                <a:path w="11253" h="9728" extrusionOk="0">
                  <a:moveTo>
                    <a:pt x="4603" y="1"/>
                  </a:moveTo>
                  <a:cubicBezTo>
                    <a:pt x="3527" y="1"/>
                    <a:pt x="2456" y="414"/>
                    <a:pt x="1643" y="1227"/>
                  </a:cubicBezTo>
                  <a:cubicBezTo>
                    <a:pt x="116" y="2758"/>
                    <a:pt x="1" y="5196"/>
                    <a:pt x="1379" y="6857"/>
                  </a:cubicBezTo>
                  <a:cubicBezTo>
                    <a:pt x="2202" y="7849"/>
                    <a:pt x="3396" y="8370"/>
                    <a:pt x="4605" y="8370"/>
                  </a:cubicBezTo>
                  <a:cubicBezTo>
                    <a:pt x="5420" y="8370"/>
                    <a:pt x="6242" y="8134"/>
                    <a:pt x="6961" y="7645"/>
                  </a:cubicBezTo>
                  <a:lnTo>
                    <a:pt x="7705" y="8389"/>
                  </a:lnTo>
                  <a:cubicBezTo>
                    <a:pt x="7576" y="8614"/>
                    <a:pt x="7614" y="8897"/>
                    <a:pt x="7797" y="9085"/>
                  </a:cubicBezTo>
                  <a:lnTo>
                    <a:pt x="8440" y="9728"/>
                  </a:lnTo>
                  <a:lnTo>
                    <a:pt x="10979" y="9728"/>
                  </a:lnTo>
                  <a:cubicBezTo>
                    <a:pt x="11128" y="9728"/>
                    <a:pt x="11253" y="9608"/>
                    <a:pt x="11253" y="9459"/>
                  </a:cubicBezTo>
                  <a:lnTo>
                    <a:pt x="11253" y="9137"/>
                  </a:lnTo>
                  <a:lnTo>
                    <a:pt x="9496" y="7385"/>
                  </a:lnTo>
                  <a:cubicBezTo>
                    <a:pt x="9386" y="7273"/>
                    <a:pt x="9239" y="7214"/>
                    <a:pt x="9090" y="7214"/>
                  </a:cubicBezTo>
                  <a:cubicBezTo>
                    <a:pt x="8990" y="7214"/>
                    <a:pt x="8890" y="7240"/>
                    <a:pt x="8800" y="7294"/>
                  </a:cubicBezTo>
                  <a:lnTo>
                    <a:pt x="8056" y="6545"/>
                  </a:lnTo>
                  <a:cubicBezTo>
                    <a:pt x="9275" y="4760"/>
                    <a:pt x="8934" y="2345"/>
                    <a:pt x="7269" y="963"/>
                  </a:cubicBezTo>
                  <a:cubicBezTo>
                    <a:pt x="6492" y="319"/>
                    <a:pt x="5546" y="1"/>
                    <a:pt x="4603" y="1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943;p80">
              <a:extLst>
                <a:ext uri="{FF2B5EF4-FFF2-40B4-BE49-F238E27FC236}">
                  <a16:creationId xmlns:a16="http://schemas.microsoft.com/office/drawing/2014/main" id="{B179187C-5A9C-4F61-A67F-5D3ECEB7E06F}"/>
                </a:ext>
              </a:extLst>
            </p:cNvPr>
            <p:cNvSpPr/>
            <p:nvPr/>
          </p:nvSpPr>
          <p:spPr>
            <a:xfrm>
              <a:off x="3217491" y="4300495"/>
              <a:ext cx="30211" cy="267921"/>
            </a:xfrm>
            <a:custGeom>
              <a:avLst/>
              <a:gdLst/>
              <a:ahLst/>
              <a:cxnLst/>
              <a:rect l="l" t="t" r="r" b="b"/>
              <a:pathLst>
                <a:path w="1153" h="10225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18" y="0"/>
                  </a:moveTo>
                  <a:cubicBezTo>
                    <a:pt x="317" y="5"/>
                    <a:pt x="558" y="251"/>
                    <a:pt x="558" y="552"/>
                  </a:cubicBezTo>
                  <a:lnTo>
                    <a:pt x="558" y="9956"/>
                  </a:lnTo>
                  <a:cubicBezTo>
                    <a:pt x="558" y="10105"/>
                    <a:pt x="433" y="10225"/>
                    <a:pt x="284" y="10225"/>
                  </a:cubicBezTo>
                  <a:lnTo>
                    <a:pt x="879" y="10225"/>
                  </a:lnTo>
                  <a:cubicBezTo>
                    <a:pt x="1028" y="10225"/>
                    <a:pt x="1153" y="10105"/>
                    <a:pt x="1153" y="9956"/>
                  </a:cubicBezTo>
                  <a:lnTo>
                    <a:pt x="1153" y="552"/>
                  </a:lnTo>
                  <a:cubicBezTo>
                    <a:pt x="1153" y="245"/>
                    <a:pt x="903" y="0"/>
                    <a:pt x="60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944;p80">
              <a:extLst>
                <a:ext uri="{FF2B5EF4-FFF2-40B4-BE49-F238E27FC236}">
                  <a16:creationId xmlns:a16="http://schemas.microsoft.com/office/drawing/2014/main" id="{4A473FD7-A9CF-4C16-B353-CB284866270F}"/>
                </a:ext>
              </a:extLst>
            </p:cNvPr>
            <p:cNvSpPr/>
            <p:nvPr/>
          </p:nvSpPr>
          <p:spPr>
            <a:xfrm>
              <a:off x="2921167" y="4300495"/>
              <a:ext cx="326536" cy="39382"/>
            </a:xfrm>
            <a:custGeom>
              <a:avLst/>
              <a:gdLst/>
              <a:ahLst/>
              <a:cxnLst/>
              <a:rect l="l" t="t" r="r" b="b"/>
              <a:pathLst>
                <a:path w="12462" h="1503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1503"/>
                  </a:lnTo>
                  <a:lnTo>
                    <a:pt x="12462" y="1503"/>
                  </a:ln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945;p80">
              <a:extLst>
                <a:ext uri="{FF2B5EF4-FFF2-40B4-BE49-F238E27FC236}">
                  <a16:creationId xmlns:a16="http://schemas.microsoft.com/office/drawing/2014/main" id="{224EDFD8-4B12-4D27-9D77-DE2647E8DB78}"/>
                </a:ext>
              </a:extLst>
            </p:cNvPr>
            <p:cNvSpPr/>
            <p:nvPr/>
          </p:nvSpPr>
          <p:spPr>
            <a:xfrm>
              <a:off x="3001661" y="4313360"/>
              <a:ext cx="143170" cy="26517"/>
            </a:xfrm>
            <a:custGeom>
              <a:avLst/>
              <a:gdLst/>
              <a:ahLst/>
              <a:cxnLst/>
              <a:rect l="l" t="t" r="r" b="b"/>
              <a:pathLst>
                <a:path w="5464" h="1012" extrusionOk="0">
                  <a:moveTo>
                    <a:pt x="2730" y="0"/>
                  </a:moveTo>
                  <a:cubicBezTo>
                    <a:pt x="1757" y="0"/>
                    <a:pt x="785" y="337"/>
                    <a:pt x="0" y="1012"/>
                  </a:cubicBezTo>
                  <a:lnTo>
                    <a:pt x="5463" y="1012"/>
                  </a:lnTo>
                  <a:cubicBezTo>
                    <a:pt x="4676" y="337"/>
                    <a:pt x="3703" y="0"/>
                    <a:pt x="2730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946;p80">
              <a:extLst>
                <a:ext uri="{FF2B5EF4-FFF2-40B4-BE49-F238E27FC236}">
                  <a16:creationId xmlns:a16="http://schemas.microsoft.com/office/drawing/2014/main" id="{6CAE555F-04E2-4CEB-9D2C-75C1DC9EABEF}"/>
                </a:ext>
              </a:extLst>
            </p:cNvPr>
            <p:cNvSpPr/>
            <p:nvPr/>
          </p:nvSpPr>
          <p:spPr>
            <a:xfrm>
              <a:off x="3217491" y="4300495"/>
              <a:ext cx="30211" cy="39382"/>
            </a:xfrm>
            <a:custGeom>
              <a:avLst/>
              <a:gdLst/>
              <a:ahLst/>
              <a:cxnLst/>
              <a:rect l="l" t="t" r="r" b="b"/>
              <a:pathLst>
                <a:path w="1153" h="1503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605" y="0"/>
                  </a:moveTo>
                  <a:cubicBezTo>
                    <a:pt x="602" y="0"/>
                    <a:pt x="599" y="0"/>
                    <a:pt x="596" y="0"/>
                  </a:cubicBezTo>
                  <a:lnTo>
                    <a:pt x="18" y="0"/>
                  </a:lnTo>
                  <a:cubicBezTo>
                    <a:pt x="317" y="5"/>
                    <a:pt x="558" y="251"/>
                    <a:pt x="558" y="552"/>
                  </a:cubicBezTo>
                  <a:lnTo>
                    <a:pt x="558" y="1503"/>
                  </a:lnTo>
                  <a:lnTo>
                    <a:pt x="1153" y="1503"/>
                  </a:lnTo>
                  <a:lnTo>
                    <a:pt x="1153" y="552"/>
                  </a:lnTo>
                  <a:cubicBezTo>
                    <a:pt x="1153" y="248"/>
                    <a:pt x="908" y="0"/>
                    <a:pt x="605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947;p80">
              <a:extLst>
                <a:ext uri="{FF2B5EF4-FFF2-40B4-BE49-F238E27FC236}">
                  <a16:creationId xmlns:a16="http://schemas.microsoft.com/office/drawing/2014/main" id="{FF150676-18CE-4F52-BF57-8A808552C39E}"/>
                </a:ext>
              </a:extLst>
            </p:cNvPr>
            <p:cNvSpPr/>
            <p:nvPr/>
          </p:nvSpPr>
          <p:spPr>
            <a:xfrm>
              <a:off x="3129320" y="4479091"/>
              <a:ext cx="62414" cy="62545"/>
            </a:xfrm>
            <a:custGeom>
              <a:avLst/>
              <a:gdLst/>
              <a:ahLst/>
              <a:cxnLst/>
              <a:rect l="l" t="t" r="r" b="b"/>
              <a:pathLst>
                <a:path w="2382" h="2387" extrusionOk="0">
                  <a:moveTo>
                    <a:pt x="634" y="1"/>
                  </a:moveTo>
                  <a:lnTo>
                    <a:pt x="1" y="639"/>
                  </a:lnTo>
                  <a:lnTo>
                    <a:pt x="1748" y="2386"/>
                  </a:lnTo>
                  <a:lnTo>
                    <a:pt x="2382" y="175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948;p80">
              <a:extLst>
                <a:ext uri="{FF2B5EF4-FFF2-40B4-BE49-F238E27FC236}">
                  <a16:creationId xmlns:a16="http://schemas.microsoft.com/office/drawing/2014/main" id="{11D79E63-B592-4B79-850B-A95890B09DC2}"/>
                </a:ext>
              </a:extLst>
            </p:cNvPr>
            <p:cNvSpPr/>
            <p:nvPr/>
          </p:nvSpPr>
          <p:spPr>
            <a:xfrm>
              <a:off x="2964192" y="4322007"/>
              <a:ext cx="210327" cy="202283"/>
            </a:xfrm>
            <a:custGeom>
              <a:avLst/>
              <a:gdLst/>
              <a:ahLst/>
              <a:cxnLst/>
              <a:rect l="l" t="t" r="r" b="b"/>
              <a:pathLst>
                <a:path w="8027" h="7720" extrusionOk="0">
                  <a:moveTo>
                    <a:pt x="4167" y="0"/>
                  </a:moveTo>
                  <a:cubicBezTo>
                    <a:pt x="2602" y="0"/>
                    <a:pt x="1195" y="941"/>
                    <a:pt x="600" y="2381"/>
                  </a:cubicBezTo>
                  <a:cubicBezTo>
                    <a:pt x="0" y="3826"/>
                    <a:pt x="331" y="5487"/>
                    <a:pt x="1435" y="6591"/>
                  </a:cubicBezTo>
                  <a:cubicBezTo>
                    <a:pt x="2173" y="7329"/>
                    <a:pt x="3160" y="7720"/>
                    <a:pt x="4164" y="7720"/>
                  </a:cubicBezTo>
                  <a:cubicBezTo>
                    <a:pt x="4661" y="7720"/>
                    <a:pt x="5163" y="7623"/>
                    <a:pt x="5640" y="7426"/>
                  </a:cubicBezTo>
                  <a:cubicBezTo>
                    <a:pt x="7085" y="6831"/>
                    <a:pt x="8026" y="5420"/>
                    <a:pt x="8026" y="3860"/>
                  </a:cubicBezTo>
                  <a:cubicBezTo>
                    <a:pt x="8026" y="1728"/>
                    <a:pt x="6298" y="0"/>
                    <a:pt x="4167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949;p80">
              <a:extLst>
                <a:ext uri="{FF2B5EF4-FFF2-40B4-BE49-F238E27FC236}">
                  <a16:creationId xmlns:a16="http://schemas.microsoft.com/office/drawing/2014/main" id="{44DACBE7-DA6D-4A0D-8650-5B6773254ADC}"/>
                </a:ext>
              </a:extLst>
            </p:cNvPr>
            <p:cNvSpPr/>
            <p:nvPr/>
          </p:nvSpPr>
          <p:spPr>
            <a:xfrm>
              <a:off x="2983922" y="4340244"/>
              <a:ext cx="172229" cy="165809"/>
            </a:xfrm>
            <a:custGeom>
              <a:avLst/>
              <a:gdLst/>
              <a:ahLst/>
              <a:cxnLst/>
              <a:rect l="l" t="t" r="r" b="b"/>
              <a:pathLst>
                <a:path w="6573" h="6328" extrusionOk="0">
                  <a:moveTo>
                    <a:pt x="3414" y="0"/>
                  </a:moveTo>
                  <a:cubicBezTo>
                    <a:pt x="2132" y="0"/>
                    <a:pt x="980" y="773"/>
                    <a:pt x="490" y="1954"/>
                  </a:cubicBezTo>
                  <a:cubicBezTo>
                    <a:pt x="1" y="3135"/>
                    <a:pt x="269" y="4493"/>
                    <a:pt x="1177" y="5401"/>
                  </a:cubicBezTo>
                  <a:cubicBezTo>
                    <a:pt x="1781" y="6005"/>
                    <a:pt x="2590" y="6327"/>
                    <a:pt x="3414" y="6327"/>
                  </a:cubicBezTo>
                  <a:cubicBezTo>
                    <a:pt x="3821" y="6327"/>
                    <a:pt x="4232" y="6249"/>
                    <a:pt x="4623" y="6087"/>
                  </a:cubicBezTo>
                  <a:cubicBezTo>
                    <a:pt x="5804" y="5597"/>
                    <a:pt x="6572" y="4440"/>
                    <a:pt x="6572" y="3164"/>
                  </a:cubicBezTo>
                  <a:cubicBezTo>
                    <a:pt x="6572" y="1416"/>
                    <a:pt x="5156" y="0"/>
                    <a:pt x="3414" y="0"/>
                  </a:cubicBez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950;p80">
              <a:extLst>
                <a:ext uri="{FF2B5EF4-FFF2-40B4-BE49-F238E27FC236}">
                  <a16:creationId xmlns:a16="http://schemas.microsoft.com/office/drawing/2014/main" id="{7C5C498C-377B-41FB-AA84-100D4CF7ACDF}"/>
                </a:ext>
              </a:extLst>
            </p:cNvPr>
            <p:cNvSpPr/>
            <p:nvPr/>
          </p:nvSpPr>
          <p:spPr>
            <a:xfrm>
              <a:off x="3160658" y="4511084"/>
              <a:ext cx="115867" cy="114557"/>
            </a:xfrm>
            <a:custGeom>
              <a:avLst/>
              <a:gdLst/>
              <a:ahLst/>
              <a:cxnLst/>
              <a:rect l="l" t="t" r="r" b="b"/>
              <a:pathLst>
                <a:path w="4422" h="4372" extrusionOk="0">
                  <a:moveTo>
                    <a:pt x="1160" y="0"/>
                  </a:moveTo>
                  <a:cubicBezTo>
                    <a:pt x="1096" y="0"/>
                    <a:pt x="1032" y="25"/>
                    <a:pt x="984" y="76"/>
                  </a:cubicBezTo>
                  <a:lnTo>
                    <a:pt x="96" y="959"/>
                  </a:lnTo>
                  <a:cubicBezTo>
                    <a:pt x="0" y="1055"/>
                    <a:pt x="0" y="1213"/>
                    <a:pt x="96" y="1314"/>
                  </a:cubicBezTo>
                  <a:lnTo>
                    <a:pt x="3082" y="4300"/>
                  </a:lnTo>
                  <a:cubicBezTo>
                    <a:pt x="3132" y="4348"/>
                    <a:pt x="3197" y="4372"/>
                    <a:pt x="3261" y="4372"/>
                  </a:cubicBezTo>
                  <a:cubicBezTo>
                    <a:pt x="3325" y="4372"/>
                    <a:pt x="3389" y="4348"/>
                    <a:pt x="3437" y="4300"/>
                  </a:cubicBezTo>
                  <a:lnTo>
                    <a:pt x="4320" y="3412"/>
                  </a:lnTo>
                  <a:cubicBezTo>
                    <a:pt x="4421" y="3316"/>
                    <a:pt x="4421" y="3158"/>
                    <a:pt x="4320" y="3062"/>
                  </a:cubicBezTo>
                  <a:lnTo>
                    <a:pt x="1339" y="76"/>
                  </a:lnTo>
                  <a:cubicBezTo>
                    <a:pt x="1289" y="25"/>
                    <a:pt x="1224" y="0"/>
                    <a:pt x="1160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951;p80">
              <a:extLst>
                <a:ext uri="{FF2B5EF4-FFF2-40B4-BE49-F238E27FC236}">
                  <a16:creationId xmlns:a16="http://schemas.microsoft.com/office/drawing/2014/main" id="{141EA6EF-E944-4BFD-86FB-2B9E17BCDDA8}"/>
                </a:ext>
              </a:extLst>
            </p:cNvPr>
            <p:cNvSpPr/>
            <p:nvPr/>
          </p:nvSpPr>
          <p:spPr>
            <a:xfrm>
              <a:off x="3177113" y="4511084"/>
              <a:ext cx="99412" cy="98731"/>
            </a:xfrm>
            <a:custGeom>
              <a:avLst/>
              <a:gdLst/>
              <a:ahLst/>
              <a:cxnLst/>
              <a:rect l="l" t="t" r="r" b="b"/>
              <a:pathLst>
                <a:path w="3794" h="3768" extrusionOk="0">
                  <a:moveTo>
                    <a:pt x="532" y="0"/>
                  </a:moveTo>
                  <a:cubicBezTo>
                    <a:pt x="468" y="0"/>
                    <a:pt x="404" y="25"/>
                    <a:pt x="356" y="76"/>
                  </a:cubicBezTo>
                  <a:lnTo>
                    <a:pt x="1" y="426"/>
                  </a:lnTo>
                  <a:cubicBezTo>
                    <a:pt x="51" y="378"/>
                    <a:pt x="116" y="354"/>
                    <a:pt x="180" y="354"/>
                  </a:cubicBezTo>
                  <a:cubicBezTo>
                    <a:pt x="244" y="354"/>
                    <a:pt x="308" y="378"/>
                    <a:pt x="356" y="426"/>
                  </a:cubicBezTo>
                  <a:lnTo>
                    <a:pt x="3342" y="3412"/>
                  </a:lnTo>
                  <a:cubicBezTo>
                    <a:pt x="3438" y="3508"/>
                    <a:pt x="3438" y="3666"/>
                    <a:pt x="3342" y="3767"/>
                  </a:cubicBezTo>
                  <a:lnTo>
                    <a:pt x="3692" y="3412"/>
                  </a:lnTo>
                  <a:cubicBezTo>
                    <a:pt x="3793" y="3316"/>
                    <a:pt x="3793" y="3158"/>
                    <a:pt x="3692" y="3062"/>
                  </a:cubicBezTo>
                  <a:lnTo>
                    <a:pt x="711" y="76"/>
                  </a:lnTo>
                  <a:cubicBezTo>
                    <a:pt x="661" y="25"/>
                    <a:pt x="596" y="0"/>
                    <a:pt x="53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952;p80">
              <a:extLst>
                <a:ext uri="{FF2B5EF4-FFF2-40B4-BE49-F238E27FC236}">
                  <a16:creationId xmlns:a16="http://schemas.microsoft.com/office/drawing/2014/main" id="{2898EE1F-C709-4751-9DB5-498709111275}"/>
                </a:ext>
              </a:extLst>
            </p:cNvPr>
            <p:cNvSpPr/>
            <p:nvPr/>
          </p:nvSpPr>
          <p:spPr>
            <a:xfrm>
              <a:off x="3027943" y="4375775"/>
              <a:ext cx="70485" cy="68808"/>
            </a:xfrm>
            <a:custGeom>
              <a:avLst/>
              <a:gdLst/>
              <a:ahLst/>
              <a:cxnLst/>
              <a:rect l="l" t="t" r="r" b="b"/>
              <a:pathLst>
                <a:path w="2690" h="2626" extrusionOk="0">
                  <a:moveTo>
                    <a:pt x="2459" y="1"/>
                  </a:moveTo>
                  <a:cubicBezTo>
                    <a:pt x="2441" y="1"/>
                    <a:pt x="2424" y="3"/>
                    <a:pt x="2406" y="8"/>
                  </a:cubicBezTo>
                  <a:lnTo>
                    <a:pt x="217" y="536"/>
                  </a:lnTo>
                  <a:cubicBezTo>
                    <a:pt x="54" y="574"/>
                    <a:pt x="1" y="776"/>
                    <a:pt x="121" y="891"/>
                  </a:cubicBezTo>
                  <a:lnTo>
                    <a:pt x="1854" y="2566"/>
                  </a:lnTo>
                  <a:cubicBezTo>
                    <a:pt x="1894" y="2607"/>
                    <a:pt x="1946" y="2625"/>
                    <a:pt x="1997" y="2625"/>
                  </a:cubicBezTo>
                  <a:cubicBezTo>
                    <a:pt x="2090" y="2625"/>
                    <a:pt x="2182" y="2563"/>
                    <a:pt x="2204" y="2460"/>
                  </a:cubicBezTo>
                  <a:lnTo>
                    <a:pt x="2660" y="252"/>
                  </a:lnTo>
                  <a:cubicBezTo>
                    <a:pt x="2690" y="117"/>
                    <a:pt x="2586" y="1"/>
                    <a:pt x="2459" y="1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953;p80">
              <a:extLst>
                <a:ext uri="{FF2B5EF4-FFF2-40B4-BE49-F238E27FC236}">
                  <a16:creationId xmlns:a16="http://schemas.microsoft.com/office/drawing/2014/main" id="{ED43C1A8-8677-4162-BEB6-DBBE1F6005A0}"/>
                </a:ext>
              </a:extLst>
            </p:cNvPr>
            <p:cNvSpPr/>
            <p:nvPr/>
          </p:nvSpPr>
          <p:spPr>
            <a:xfrm>
              <a:off x="3056582" y="4403366"/>
              <a:ext cx="70747" cy="68624"/>
            </a:xfrm>
            <a:custGeom>
              <a:avLst/>
              <a:gdLst/>
              <a:ahLst/>
              <a:cxnLst/>
              <a:rect l="l" t="t" r="r" b="b"/>
              <a:pathLst>
                <a:path w="2700" h="2619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525" y="2454"/>
                  </a:lnTo>
                  <a:cubicBezTo>
                    <a:pt x="547" y="2558"/>
                    <a:pt x="636" y="2619"/>
                    <a:pt x="728" y="2619"/>
                  </a:cubicBezTo>
                  <a:cubicBezTo>
                    <a:pt x="780" y="2619"/>
                    <a:pt x="834" y="2598"/>
                    <a:pt x="876" y="2555"/>
                  </a:cubicBezTo>
                  <a:lnTo>
                    <a:pt x="2585" y="851"/>
                  </a:lnTo>
                  <a:cubicBezTo>
                    <a:pt x="2700" y="735"/>
                    <a:pt x="2642" y="534"/>
                    <a:pt x="2479" y="500"/>
                  </a:cubicBez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954;p80">
              <a:extLst>
                <a:ext uri="{FF2B5EF4-FFF2-40B4-BE49-F238E27FC236}">
                  <a16:creationId xmlns:a16="http://schemas.microsoft.com/office/drawing/2014/main" id="{5224076D-D70F-4F3B-B88F-22907A0A2A67}"/>
                </a:ext>
              </a:extLst>
            </p:cNvPr>
            <p:cNvSpPr/>
            <p:nvPr/>
          </p:nvSpPr>
          <p:spPr>
            <a:xfrm>
              <a:off x="3056582" y="4403366"/>
              <a:ext cx="35426" cy="41217"/>
            </a:xfrm>
            <a:custGeom>
              <a:avLst/>
              <a:gdLst/>
              <a:ahLst/>
              <a:cxnLst/>
              <a:rect l="l" t="t" r="r" b="b"/>
              <a:pathLst>
                <a:path w="1352" h="1573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189" y="966"/>
                  </a:lnTo>
                  <a:lnTo>
                    <a:pt x="761" y="1513"/>
                  </a:lnTo>
                  <a:cubicBezTo>
                    <a:pt x="801" y="1553"/>
                    <a:pt x="852" y="1572"/>
                    <a:pt x="903" y="1572"/>
                  </a:cubicBezTo>
                  <a:cubicBezTo>
                    <a:pt x="997" y="1572"/>
                    <a:pt x="1089" y="1509"/>
                    <a:pt x="1111" y="1403"/>
                  </a:cubicBezTo>
                  <a:lnTo>
                    <a:pt x="1351" y="246"/>
                  </a:ln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5C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955;p80">
              <a:extLst>
                <a:ext uri="{FF2B5EF4-FFF2-40B4-BE49-F238E27FC236}">
                  <a16:creationId xmlns:a16="http://schemas.microsoft.com/office/drawing/2014/main" id="{77B36A3F-54B2-4DE2-B931-F862C284FBB1}"/>
                </a:ext>
              </a:extLst>
            </p:cNvPr>
            <p:cNvSpPr/>
            <p:nvPr/>
          </p:nvSpPr>
          <p:spPr>
            <a:xfrm>
              <a:off x="2985180" y="4335004"/>
              <a:ext cx="184937" cy="176343"/>
            </a:xfrm>
            <a:custGeom>
              <a:avLst/>
              <a:gdLst/>
              <a:ahLst/>
              <a:cxnLst/>
              <a:rect l="l" t="t" r="r" b="b"/>
              <a:pathLst>
                <a:path w="7058" h="6730" extrusionOk="0">
                  <a:moveTo>
                    <a:pt x="3360" y="409"/>
                  </a:moveTo>
                  <a:cubicBezTo>
                    <a:pt x="4130" y="409"/>
                    <a:pt x="4888" y="710"/>
                    <a:pt x="5454" y="1276"/>
                  </a:cubicBezTo>
                  <a:cubicBezTo>
                    <a:pt x="6606" y="2428"/>
                    <a:pt x="6606" y="4300"/>
                    <a:pt x="5454" y="5457"/>
                  </a:cubicBezTo>
                  <a:cubicBezTo>
                    <a:pt x="4889" y="6021"/>
                    <a:pt x="4134" y="6322"/>
                    <a:pt x="3365" y="6322"/>
                  </a:cubicBezTo>
                  <a:cubicBezTo>
                    <a:pt x="2984" y="6322"/>
                    <a:pt x="2599" y="6248"/>
                    <a:pt x="2233" y="6095"/>
                  </a:cubicBezTo>
                  <a:cubicBezTo>
                    <a:pt x="1129" y="5639"/>
                    <a:pt x="409" y="4559"/>
                    <a:pt x="409" y="3364"/>
                  </a:cubicBezTo>
                  <a:cubicBezTo>
                    <a:pt x="409" y="2168"/>
                    <a:pt x="1129" y="1093"/>
                    <a:pt x="2233" y="632"/>
                  </a:cubicBezTo>
                  <a:cubicBezTo>
                    <a:pt x="2597" y="482"/>
                    <a:pt x="2980" y="409"/>
                    <a:pt x="3360" y="409"/>
                  </a:cubicBezTo>
                  <a:close/>
                  <a:moveTo>
                    <a:pt x="3365" y="0"/>
                  </a:moveTo>
                  <a:cubicBezTo>
                    <a:pt x="2932" y="0"/>
                    <a:pt x="2495" y="84"/>
                    <a:pt x="2079" y="258"/>
                  </a:cubicBezTo>
                  <a:cubicBezTo>
                    <a:pt x="821" y="776"/>
                    <a:pt x="1" y="2005"/>
                    <a:pt x="1" y="3364"/>
                  </a:cubicBezTo>
                  <a:cubicBezTo>
                    <a:pt x="1" y="4727"/>
                    <a:pt x="821" y="5951"/>
                    <a:pt x="2079" y="6474"/>
                  </a:cubicBezTo>
                  <a:cubicBezTo>
                    <a:pt x="2495" y="6646"/>
                    <a:pt x="2932" y="6730"/>
                    <a:pt x="3365" y="6730"/>
                  </a:cubicBezTo>
                  <a:cubicBezTo>
                    <a:pt x="4240" y="6730"/>
                    <a:pt x="5100" y="6389"/>
                    <a:pt x="5742" y="5745"/>
                  </a:cubicBezTo>
                  <a:cubicBezTo>
                    <a:pt x="7057" y="4429"/>
                    <a:pt x="7057" y="2303"/>
                    <a:pt x="5742" y="987"/>
                  </a:cubicBezTo>
                  <a:cubicBezTo>
                    <a:pt x="5100" y="343"/>
                    <a:pt x="4240" y="0"/>
                    <a:pt x="336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956;p80">
              <a:extLst>
                <a:ext uri="{FF2B5EF4-FFF2-40B4-BE49-F238E27FC236}">
                  <a16:creationId xmlns:a16="http://schemas.microsoft.com/office/drawing/2014/main" id="{17730704-4858-466D-983C-D563660B94D1}"/>
                </a:ext>
              </a:extLst>
            </p:cNvPr>
            <p:cNvSpPr/>
            <p:nvPr/>
          </p:nvSpPr>
          <p:spPr>
            <a:xfrm>
              <a:off x="2915743" y="4295071"/>
              <a:ext cx="366547" cy="335968"/>
            </a:xfrm>
            <a:custGeom>
              <a:avLst/>
              <a:gdLst/>
              <a:ahLst/>
              <a:cxnLst/>
              <a:rect l="l" t="t" r="r" b="b"/>
              <a:pathLst>
                <a:path w="13989" h="12822" extrusionOk="0">
                  <a:moveTo>
                    <a:pt x="6016" y="1221"/>
                  </a:moveTo>
                  <a:cubicBezTo>
                    <a:pt x="6485" y="1221"/>
                    <a:pt x="6958" y="1311"/>
                    <a:pt x="7413" y="1499"/>
                  </a:cubicBezTo>
                  <a:cubicBezTo>
                    <a:pt x="9025" y="2171"/>
                    <a:pt x="9942" y="3884"/>
                    <a:pt x="9601" y="5593"/>
                  </a:cubicBezTo>
                  <a:cubicBezTo>
                    <a:pt x="9261" y="7307"/>
                    <a:pt x="7758" y="8541"/>
                    <a:pt x="6016" y="8541"/>
                  </a:cubicBezTo>
                  <a:cubicBezTo>
                    <a:pt x="5046" y="8541"/>
                    <a:pt x="4115" y="8157"/>
                    <a:pt x="3428" y="7475"/>
                  </a:cubicBezTo>
                  <a:cubicBezTo>
                    <a:pt x="2190" y="6241"/>
                    <a:pt x="1998" y="4302"/>
                    <a:pt x="2967" y="2852"/>
                  </a:cubicBezTo>
                  <a:cubicBezTo>
                    <a:pt x="3664" y="1807"/>
                    <a:pt x="4822" y="1221"/>
                    <a:pt x="6016" y="1221"/>
                  </a:cubicBezTo>
                  <a:close/>
                  <a:moveTo>
                    <a:pt x="9054" y="7581"/>
                  </a:moveTo>
                  <a:lnTo>
                    <a:pt x="9913" y="8445"/>
                  </a:lnTo>
                  <a:lnTo>
                    <a:pt x="9573" y="8785"/>
                  </a:lnTo>
                  <a:lnTo>
                    <a:pt x="8709" y="7926"/>
                  </a:lnTo>
                  <a:cubicBezTo>
                    <a:pt x="8771" y="7873"/>
                    <a:pt x="8829" y="7821"/>
                    <a:pt x="8886" y="7763"/>
                  </a:cubicBezTo>
                  <a:cubicBezTo>
                    <a:pt x="8949" y="7701"/>
                    <a:pt x="9001" y="7643"/>
                    <a:pt x="9054" y="7581"/>
                  </a:cubicBezTo>
                  <a:close/>
                  <a:moveTo>
                    <a:pt x="10509" y="8449"/>
                  </a:moveTo>
                  <a:cubicBezTo>
                    <a:pt x="10521" y="8449"/>
                    <a:pt x="10533" y="8454"/>
                    <a:pt x="10542" y="8464"/>
                  </a:cubicBezTo>
                  <a:lnTo>
                    <a:pt x="13101" y="11022"/>
                  </a:lnTo>
                  <a:lnTo>
                    <a:pt x="12150" y="11973"/>
                  </a:lnTo>
                  <a:lnTo>
                    <a:pt x="9592" y="9414"/>
                  </a:lnTo>
                  <a:cubicBezTo>
                    <a:pt x="9582" y="9405"/>
                    <a:pt x="9573" y="9395"/>
                    <a:pt x="9577" y="9381"/>
                  </a:cubicBezTo>
                  <a:cubicBezTo>
                    <a:pt x="9577" y="9371"/>
                    <a:pt x="9582" y="9357"/>
                    <a:pt x="9592" y="9352"/>
                  </a:cubicBezTo>
                  <a:lnTo>
                    <a:pt x="10475" y="8464"/>
                  </a:lnTo>
                  <a:cubicBezTo>
                    <a:pt x="10485" y="8454"/>
                    <a:pt x="10497" y="8449"/>
                    <a:pt x="10509" y="8449"/>
                  </a:cubicBezTo>
                  <a:close/>
                  <a:moveTo>
                    <a:pt x="13389" y="11310"/>
                  </a:moveTo>
                  <a:lnTo>
                    <a:pt x="13523" y="11450"/>
                  </a:lnTo>
                  <a:cubicBezTo>
                    <a:pt x="13542" y="11464"/>
                    <a:pt x="13542" y="11498"/>
                    <a:pt x="13523" y="11512"/>
                  </a:cubicBezTo>
                  <a:lnTo>
                    <a:pt x="13523" y="11517"/>
                  </a:lnTo>
                  <a:lnTo>
                    <a:pt x="12640" y="12400"/>
                  </a:lnTo>
                  <a:cubicBezTo>
                    <a:pt x="12630" y="12407"/>
                    <a:pt x="12618" y="12411"/>
                    <a:pt x="12606" y="12411"/>
                  </a:cubicBezTo>
                  <a:cubicBezTo>
                    <a:pt x="12594" y="12411"/>
                    <a:pt x="12582" y="12407"/>
                    <a:pt x="12573" y="12400"/>
                  </a:cubicBezTo>
                  <a:lnTo>
                    <a:pt x="12438" y="12261"/>
                  </a:lnTo>
                  <a:lnTo>
                    <a:pt x="13389" y="11310"/>
                  </a:lnTo>
                  <a:close/>
                  <a:moveTo>
                    <a:pt x="759" y="1"/>
                  </a:moveTo>
                  <a:cubicBezTo>
                    <a:pt x="342" y="1"/>
                    <a:pt x="1" y="342"/>
                    <a:pt x="1" y="759"/>
                  </a:cubicBezTo>
                  <a:lnTo>
                    <a:pt x="1" y="10163"/>
                  </a:lnTo>
                  <a:cubicBezTo>
                    <a:pt x="6" y="10422"/>
                    <a:pt x="217" y="10633"/>
                    <a:pt x="476" y="10638"/>
                  </a:cubicBezTo>
                  <a:lnTo>
                    <a:pt x="6808" y="10638"/>
                  </a:lnTo>
                  <a:cubicBezTo>
                    <a:pt x="7076" y="10638"/>
                    <a:pt x="7076" y="10230"/>
                    <a:pt x="6808" y="10230"/>
                  </a:cubicBezTo>
                  <a:lnTo>
                    <a:pt x="476" y="10230"/>
                  </a:lnTo>
                  <a:cubicBezTo>
                    <a:pt x="438" y="10230"/>
                    <a:pt x="409" y="10197"/>
                    <a:pt x="409" y="10163"/>
                  </a:cubicBezTo>
                  <a:lnTo>
                    <a:pt x="409" y="1916"/>
                  </a:lnTo>
                  <a:lnTo>
                    <a:pt x="3241" y="1916"/>
                  </a:lnTo>
                  <a:cubicBezTo>
                    <a:pt x="3207" y="1950"/>
                    <a:pt x="3174" y="1979"/>
                    <a:pt x="3140" y="2012"/>
                  </a:cubicBezTo>
                  <a:cubicBezTo>
                    <a:pt x="1643" y="3510"/>
                    <a:pt x="1547" y="5905"/>
                    <a:pt x="2919" y="7518"/>
                  </a:cubicBezTo>
                  <a:cubicBezTo>
                    <a:pt x="3721" y="8459"/>
                    <a:pt x="4864" y="8951"/>
                    <a:pt x="6019" y="8951"/>
                  </a:cubicBezTo>
                  <a:cubicBezTo>
                    <a:pt x="6844" y="8951"/>
                    <a:pt x="7674" y="8701"/>
                    <a:pt x="8392" y="8185"/>
                  </a:cubicBezTo>
                  <a:lnTo>
                    <a:pt x="9285" y="9078"/>
                  </a:lnTo>
                  <a:cubicBezTo>
                    <a:pt x="9121" y="9261"/>
                    <a:pt x="9131" y="9534"/>
                    <a:pt x="9299" y="9702"/>
                  </a:cubicBezTo>
                  <a:lnTo>
                    <a:pt x="9827" y="10230"/>
                  </a:lnTo>
                  <a:lnTo>
                    <a:pt x="7696" y="10230"/>
                  </a:lnTo>
                  <a:cubicBezTo>
                    <a:pt x="7422" y="10230"/>
                    <a:pt x="7422" y="10638"/>
                    <a:pt x="7696" y="10638"/>
                  </a:cubicBezTo>
                  <a:lnTo>
                    <a:pt x="10235" y="10638"/>
                  </a:lnTo>
                  <a:lnTo>
                    <a:pt x="12285" y="12688"/>
                  </a:lnTo>
                  <a:cubicBezTo>
                    <a:pt x="12374" y="12777"/>
                    <a:pt x="12490" y="12821"/>
                    <a:pt x="12606" y="12821"/>
                  </a:cubicBezTo>
                  <a:cubicBezTo>
                    <a:pt x="12723" y="12821"/>
                    <a:pt x="12839" y="12777"/>
                    <a:pt x="12928" y="12688"/>
                  </a:cubicBezTo>
                  <a:lnTo>
                    <a:pt x="13811" y="11805"/>
                  </a:lnTo>
                  <a:cubicBezTo>
                    <a:pt x="13989" y="11622"/>
                    <a:pt x="13989" y="11339"/>
                    <a:pt x="13811" y="11161"/>
                  </a:cubicBezTo>
                  <a:lnTo>
                    <a:pt x="12870" y="10216"/>
                  </a:lnTo>
                  <a:cubicBezTo>
                    <a:pt x="12870" y="10197"/>
                    <a:pt x="12870" y="10177"/>
                    <a:pt x="12870" y="10163"/>
                  </a:cubicBezTo>
                  <a:lnTo>
                    <a:pt x="12870" y="8166"/>
                  </a:lnTo>
                  <a:cubicBezTo>
                    <a:pt x="12870" y="8029"/>
                    <a:pt x="12768" y="7961"/>
                    <a:pt x="12666" y="7961"/>
                  </a:cubicBezTo>
                  <a:cubicBezTo>
                    <a:pt x="12564" y="7961"/>
                    <a:pt x="12462" y="8029"/>
                    <a:pt x="12462" y="8166"/>
                  </a:cubicBezTo>
                  <a:lnTo>
                    <a:pt x="12462" y="9808"/>
                  </a:lnTo>
                  <a:lnTo>
                    <a:pt x="10830" y="8176"/>
                  </a:lnTo>
                  <a:cubicBezTo>
                    <a:pt x="10741" y="8086"/>
                    <a:pt x="10624" y="8042"/>
                    <a:pt x="10508" y="8042"/>
                  </a:cubicBezTo>
                  <a:cubicBezTo>
                    <a:pt x="10400" y="8042"/>
                    <a:pt x="10292" y="8080"/>
                    <a:pt x="10206" y="8157"/>
                  </a:cubicBezTo>
                  <a:lnTo>
                    <a:pt x="9313" y="7264"/>
                  </a:lnTo>
                  <a:cubicBezTo>
                    <a:pt x="10475" y="5646"/>
                    <a:pt x="10293" y="3424"/>
                    <a:pt x="8886" y="2012"/>
                  </a:cubicBezTo>
                  <a:cubicBezTo>
                    <a:pt x="8853" y="1979"/>
                    <a:pt x="8819" y="1950"/>
                    <a:pt x="8785" y="1916"/>
                  </a:cubicBezTo>
                  <a:lnTo>
                    <a:pt x="12462" y="1916"/>
                  </a:lnTo>
                  <a:lnTo>
                    <a:pt x="12462" y="7278"/>
                  </a:lnTo>
                  <a:cubicBezTo>
                    <a:pt x="12462" y="7413"/>
                    <a:pt x="12564" y="7480"/>
                    <a:pt x="12666" y="7480"/>
                  </a:cubicBezTo>
                  <a:cubicBezTo>
                    <a:pt x="12768" y="7480"/>
                    <a:pt x="12870" y="7413"/>
                    <a:pt x="12870" y="7278"/>
                  </a:cubicBezTo>
                  <a:lnTo>
                    <a:pt x="12870" y="759"/>
                  </a:lnTo>
                  <a:cubicBezTo>
                    <a:pt x="12870" y="337"/>
                    <a:pt x="12530" y="1"/>
                    <a:pt x="12112" y="1"/>
                  </a:cubicBezTo>
                  <a:lnTo>
                    <a:pt x="10269" y="1"/>
                  </a:lnTo>
                  <a:cubicBezTo>
                    <a:pt x="9995" y="1"/>
                    <a:pt x="9995" y="409"/>
                    <a:pt x="10269" y="409"/>
                  </a:cubicBezTo>
                  <a:lnTo>
                    <a:pt x="12112" y="409"/>
                  </a:lnTo>
                  <a:cubicBezTo>
                    <a:pt x="12304" y="409"/>
                    <a:pt x="12462" y="563"/>
                    <a:pt x="12462" y="759"/>
                  </a:cubicBezTo>
                  <a:lnTo>
                    <a:pt x="12462" y="1508"/>
                  </a:lnTo>
                  <a:lnTo>
                    <a:pt x="8272" y="1508"/>
                  </a:lnTo>
                  <a:cubicBezTo>
                    <a:pt x="7588" y="1052"/>
                    <a:pt x="6800" y="824"/>
                    <a:pt x="6013" y="824"/>
                  </a:cubicBezTo>
                  <a:cubicBezTo>
                    <a:pt x="5226" y="824"/>
                    <a:pt x="4439" y="1052"/>
                    <a:pt x="3755" y="1508"/>
                  </a:cubicBezTo>
                  <a:lnTo>
                    <a:pt x="409" y="1508"/>
                  </a:lnTo>
                  <a:lnTo>
                    <a:pt x="409" y="759"/>
                  </a:lnTo>
                  <a:cubicBezTo>
                    <a:pt x="409" y="563"/>
                    <a:pt x="567" y="409"/>
                    <a:pt x="759" y="409"/>
                  </a:cubicBezTo>
                  <a:lnTo>
                    <a:pt x="9381" y="409"/>
                  </a:lnTo>
                  <a:cubicBezTo>
                    <a:pt x="9649" y="409"/>
                    <a:pt x="9649" y="1"/>
                    <a:pt x="93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957;p80">
              <a:extLst>
                <a:ext uri="{FF2B5EF4-FFF2-40B4-BE49-F238E27FC236}">
                  <a16:creationId xmlns:a16="http://schemas.microsoft.com/office/drawing/2014/main" id="{F70B977C-A52E-4528-B594-793C7D688385}"/>
                </a:ext>
              </a:extLst>
            </p:cNvPr>
            <p:cNvSpPr/>
            <p:nvPr/>
          </p:nvSpPr>
          <p:spPr>
            <a:xfrm>
              <a:off x="2947082" y="4315221"/>
              <a:ext cx="12472" cy="10717"/>
            </a:xfrm>
            <a:custGeom>
              <a:avLst/>
              <a:gdLst/>
              <a:ahLst/>
              <a:cxnLst/>
              <a:rect l="l" t="t" r="r" b="b"/>
              <a:pathLst>
                <a:path w="476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4" y="408"/>
                    <a:pt x="475" y="317"/>
                    <a:pt x="475" y="206"/>
                  </a:cubicBezTo>
                  <a:cubicBezTo>
                    <a:pt x="475" y="91"/>
                    <a:pt x="384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958;p80">
              <a:extLst>
                <a:ext uri="{FF2B5EF4-FFF2-40B4-BE49-F238E27FC236}">
                  <a16:creationId xmlns:a16="http://schemas.microsoft.com/office/drawing/2014/main" id="{4BFB6357-CB8B-475A-8E4E-E6AB595105AA}"/>
                </a:ext>
              </a:extLst>
            </p:cNvPr>
            <p:cNvSpPr/>
            <p:nvPr/>
          </p:nvSpPr>
          <p:spPr>
            <a:xfrm>
              <a:off x="2961021" y="4315221"/>
              <a:ext cx="12499" cy="10717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75" y="0"/>
                  </a:moveTo>
                  <a:cubicBezTo>
                    <a:pt x="1" y="0"/>
                    <a:pt x="1" y="408"/>
                    <a:pt x="275" y="408"/>
                  </a:cubicBezTo>
                  <a:cubicBezTo>
                    <a:pt x="385" y="408"/>
                    <a:pt x="476" y="317"/>
                    <a:pt x="476" y="206"/>
                  </a:cubicBezTo>
                  <a:cubicBezTo>
                    <a:pt x="476" y="91"/>
                    <a:pt x="385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959;p80">
              <a:extLst>
                <a:ext uri="{FF2B5EF4-FFF2-40B4-BE49-F238E27FC236}">
                  <a16:creationId xmlns:a16="http://schemas.microsoft.com/office/drawing/2014/main" id="{DF9267E9-7F97-4C84-B351-302CC80250C7}"/>
                </a:ext>
              </a:extLst>
            </p:cNvPr>
            <p:cNvSpPr/>
            <p:nvPr/>
          </p:nvSpPr>
          <p:spPr>
            <a:xfrm>
              <a:off x="2974883" y="4315221"/>
              <a:ext cx="12603" cy="10717"/>
            </a:xfrm>
            <a:custGeom>
              <a:avLst/>
              <a:gdLst/>
              <a:ahLst/>
              <a:cxnLst/>
              <a:rect l="l" t="t" r="r" b="b"/>
              <a:pathLst>
                <a:path w="481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9" y="408"/>
                    <a:pt x="480" y="317"/>
                    <a:pt x="475" y="206"/>
                  </a:cubicBezTo>
                  <a:cubicBezTo>
                    <a:pt x="475" y="91"/>
                    <a:pt x="389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960;p80">
              <a:extLst>
                <a:ext uri="{FF2B5EF4-FFF2-40B4-BE49-F238E27FC236}">
                  <a16:creationId xmlns:a16="http://schemas.microsoft.com/office/drawing/2014/main" id="{B60BCB03-376B-4338-A452-43C04DA101E7}"/>
                </a:ext>
              </a:extLst>
            </p:cNvPr>
            <p:cNvSpPr/>
            <p:nvPr/>
          </p:nvSpPr>
          <p:spPr>
            <a:xfrm>
              <a:off x="3022440" y="4434311"/>
              <a:ext cx="12577" cy="10691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9" y="1"/>
                    <a:pt x="1" y="218"/>
                    <a:pt x="129" y="346"/>
                  </a:cubicBezTo>
                  <a:cubicBezTo>
                    <a:pt x="171" y="388"/>
                    <a:pt x="223" y="407"/>
                    <a:pt x="273" y="407"/>
                  </a:cubicBezTo>
                  <a:cubicBezTo>
                    <a:pt x="379" y="407"/>
                    <a:pt x="480" y="326"/>
                    <a:pt x="480" y="202"/>
                  </a:cubicBezTo>
                  <a:cubicBezTo>
                    <a:pt x="480" y="95"/>
                    <a:pt x="393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961;p80">
              <a:extLst>
                <a:ext uri="{FF2B5EF4-FFF2-40B4-BE49-F238E27FC236}">
                  <a16:creationId xmlns:a16="http://schemas.microsoft.com/office/drawing/2014/main" id="{F02A5868-5B3C-47C7-B8A2-D55EEA1B34DB}"/>
                </a:ext>
              </a:extLst>
            </p:cNvPr>
            <p:cNvSpPr/>
            <p:nvPr/>
          </p:nvSpPr>
          <p:spPr>
            <a:xfrm>
              <a:off x="3022414" y="4452050"/>
              <a:ext cx="12603" cy="10795"/>
            </a:xfrm>
            <a:custGeom>
              <a:avLst/>
              <a:gdLst/>
              <a:ahLst/>
              <a:cxnLst/>
              <a:rect l="l" t="t" r="r" b="b"/>
              <a:pathLst>
                <a:path w="481" h="412" extrusionOk="0">
                  <a:moveTo>
                    <a:pt x="274" y="1"/>
                  </a:moveTo>
                  <a:cubicBezTo>
                    <a:pt x="92" y="1"/>
                    <a:pt x="1" y="221"/>
                    <a:pt x="130" y="351"/>
                  </a:cubicBezTo>
                  <a:cubicBezTo>
                    <a:pt x="172" y="393"/>
                    <a:pt x="224" y="412"/>
                    <a:pt x="274" y="412"/>
                  </a:cubicBezTo>
                  <a:cubicBezTo>
                    <a:pt x="380" y="412"/>
                    <a:pt x="481" y="330"/>
                    <a:pt x="481" y="207"/>
                  </a:cubicBezTo>
                  <a:cubicBezTo>
                    <a:pt x="481" y="97"/>
                    <a:pt x="389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962;p80">
              <a:extLst>
                <a:ext uri="{FF2B5EF4-FFF2-40B4-BE49-F238E27FC236}">
                  <a16:creationId xmlns:a16="http://schemas.microsoft.com/office/drawing/2014/main" id="{C243EFDB-5FAD-437A-B1C9-7BCF81A7EC1B}"/>
                </a:ext>
              </a:extLst>
            </p:cNvPr>
            <p:cNvSpPr/>
            <p:nvPr/>
          </p:nvSpPr>
          <p:spPr>
            <a:xfrm>
              <a:off x="3037795" y="4434311"/>
              <a:ext cx="12446" cy="10691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81" y="1"/>
                  </a:moveTo>
                  <a:cubicBezTo>
                    <a:pt x="278" y="1"/>
                    <a:pt x="275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8" y="1"/>
                    <a:pt x="0" y="218"/>
                    <a:pt x="124" y="346"/>
                  </a:cubicBezTo>
                  <a:cubicBezTo>
                    <a:pt x="166" y="388"/>
                    <a:pt x="218" y="407"/>
                    <a:pt x="268" y="407"/>
                  </a:cubicBezTo>
                  <a:cubicBezTo>
                    <a:pt x="374" y="407"/>
                    <a:pt x="474" y="326"/>
                    <a:pt x="474" y="202"/>
                  </a:cubicBezTo>
                  <a:cubicBezTo>
                    <a:pt x="474" y="95"/>
                    <a:pt x="388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963;p80">
              <a:extLst>
                <a:ext uri="{FF2B5EF4-FFF2-40B4-BE49-F238E27FC236}">
                  <a16:creationId xmlns:a16="http://schemas.microsoft.com/office/drawing/2014/main" id="{BACDD76B-8D33-43EF-B7AF-E64688B1EB84}"/>
                </a:ext>
              </a:extLst>
            </p:cNvPr>
            <p:cNvSpPr/>
            <p:nvPr/>
          </p:nvSpPr>
          <p:spPr>
            <a:xfrm>
              <a:off x="3037769" y="4452050"/>
              <a:ext cx="12472" cy="10795"/>
            </a:xfrm>
            <a:custGeom>
              <a:avLst/>
              <a:gdLst/>
              <a:ahLst/>
              <a:cxnLst/>
              <a:rect l="l" t="t" r="r" b="b"/>
              <a:pathLst>
                <a:path w="476" h="412" extrusionOk="0">
                  <a:moveTo>
                    <a:pt x="274" y="1"/>
                  </a:moveTo>
                  <a:cubicBezTo>
                    <a:pt x="91" y="1"/>
                    <a:pt x="0" y="221"/>
                    <a:pt x="125" y="351"/>
                  </a:cubicBezTo>
                  <a:cubicBezTo>
                    <a:pt x="167" y="393"/>
                    <a:pt x="219" y="412"/>
                    <a:pt x="269" y="412"/>
                  </a:cubicBezTo>
                  <a:cubicBezTo>
                    <a:pt x="375" y="412"/>
                    <a:pt x="475" y="330"/>
                    <a:pt x="475" y="207"/>
                  </a:cubicBezTo>
                  <a:cubicBezTo>
                    <a:pt x="475" y="97"/>
                    <a:pt x="384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964;p80">
              <a:extLst>
                <a:ext uri="{FF2B5EF4-FFF2-40B4-BE49-F238E27FC236}">
                  <a16:creationId xmlns:a16="http://schemas.microsoft.com/office/drawing/2014/main" id="{C81DBB18-CCE7-4078-9ACE-74A4AE47E507}"/>
                </a:ext>
              </a:extLst>
            </p:cNvPr>
            <p:cNvSpPr/>
            <p:nvPr/>
          </p:nvSpPr>
          <p:spPr>
            <a:xfrm>
              <a:off x="3021156" y="4370325"/>
              <a:ext cx="110706" cy="106932"/>
            </a:xfrm>
            <a:custGeom>
              <a:avLst/>
              <a:gdLst/>
              <a:ahLst/>
              <a:cxnLst/>
              <a:rect l="l" t="t" r="r" b="b"/>
              <a:pathLst>
                <a:path w="4225" h="4081" extrusionOk="0">
                  <a:moveTo>
                    <a:pt x="2713" y="412"/>
                  </a:moveTo>
                  <a:cubicBezTo>
                    <a:pt x="2713" y="412"/>
                    <a:pt x="2713" y="417"/>
                    <a:pt x="2713" y="417"/>
                  </a:cubicBezTo>
                  <a:lnTo>
                    <a:pt x="2540" y="1257"/>
                  </a:lnTo>
                  <a:lnTo>
                    <a:pt x="1676" y="1065"/>
                  </a:lnTo>
                  <a:cubicBezTo>
                    <a:pt x="1644" y="1058"/>
                    <a:pt x="1613" y="1055"/>
                    <a:pt x="1582" y="1055"/>
                  </a:cubicBezTo>
                  <a:cubicBezTo>
                    <a:pt x="1326" y="1055"/>
                    <a:pt x="1121" y="1294"/>
                    <a:pt x="1181" y="1560"/>
                  </a:cubicBezTo>
                  <a:lnTo>
                    <a:pt x="1191" y="1603"/>
                  </a:lnTo>
                  <a:lnTo>
                    <a:pt x="519" y="955"/>
                  </a:lnTo>
                  <a:lnTo>
                    <a:pt x="519" y="945"/>
                  </a:lnTo>
                  <a:lnTo>
                    <a:pt x="2713" y="412"/>
                  </a:lnTo>
                  <a:close/>
                  <a:moveTo>
                    <a:pt x="1582" y="1465"/>
                  </a:moveTo>
                  <a:cubicBezTo>
                    <a:pt x="1583" y="1465"/>
                    <a:pt x="1585" y="1466"/>
                    <a:pt x="1585" y="1468"/>
                  </a:cubicBezTo>
                  <a:lnTo>
                    <a:pt x="2458" y="1660"/>
                  </a:lnTo>
                  <a:lnTo>
                    <a:pt x="2257" y="2625"/>
                  </a:lnTo>
                  <a:cubicBezTo>
                    <a:pt x="2257" y="2625"/>
                    <a:pt x="2257" y="2630"/>
                    <a:pt x="2252" y="2630"/>
                  </a:cubicBezTo>
                  <a:lnTo>
                    <a:pt x="2247" y="2630"/>
                  </a:lnTo>
                  <a:lnTo>
                    <a:pt x="1724" y="2126"/>
                  </a:lnTo>
                  <a:lnTo>
                    <a:pt x="1580" y="1473"/>
                  </a:lnTo>
                  <a:cubicBezTo>
                    <a:pt x="1580" y="1468"/>
                    <a:pt x="1580" y="1468"/>
                    <a:pt x="1580" y="1468"/>
                  </a:cubicBezTo>
                  <a:cubicBezTo>
                    <a:pt x="1580" y="1466"/>
                    <a:pt x="1581" y="1465"/>
                    <a:pt x="1582" y="1465"/>
                  </a:cubicBezTo>
                  <a:close/>
                  <a:moveTo>
                    <a:pt x="2857" y="1747"/>
                  </a:moveTo>
                  <a:lnTo>
                    <a:pt x="3783" y="1953"/>
                  </a:lnTo>
                  <a:cubicBezTo>
                    <a:pt x="3783" y="1953"/>
                    <a:pt x="3788" y="1953"/>
                    <a:pt x="3788" y="1958"/>
                  </a:cubicBezTo>
                  <a:cubicBezTo>
                    <a:pt x="3788" y="1963"/>
                    <a:pt x="3793" y="1968"/>
                    <a:pt x="3788" y="1968"/>
                  </a:cubicBezTo>
                  <a:lnTo>
                    <a:pt x="2084" y="3672"/>
                  </a:lnTo>
                  <a:lnTo>
                    <a:pt x="2079" y="3672"/>
                  </a:lnTo>
                  <a:cubicBezTo>
                    <a:pt x="2074" y="3672"/>
                    <a:pt x="2074" y="3672"/>
                    <a:pt x="2074" y="3667"/>
                  </a:cubicBezTo>
                  <a:lnTo>
                    <a:pt x="1887" y="2846"/>
                  </a:lnTo>
                  <a:lnTo>
                    <a:pt x="1964" y="2923"/>
                  </a:lnTo>
                  <a:cubicBezTo>
                    <a:pt x="2046" y="3002"/>
                    <a:pt x="2148" y="3038"/>
                    <a:pt x="2248" y="3038"/>
                  </a:cubicBezTo>
                  <a:cubicBezTo>
                    <a:pt x="2434" y="3038"/>
                    <a:pt x="2616" y="2913"/>
                    <a:pt x="2660" y="2707"/>
                  </a:cubicBezTo>
                  <a:lnTo>
                    <a:pt x="2857" y="1747"/>
                  </a:lnTo>
                  <a:close/>
                  <a:moveTo>
                    <a:pt x="2720" y="0"/>
                  </a:moveTo>
                  <a:cubicBezTo>
                    <a:pt x="2686" y="0"/>
                    <a:pt x="2652" y="5"/>
                    <a:pt x="2617" y="14"/>
                  </a:cubicBezTo>
                  <a:lnTo>
                    <a:pt x="423" y="542"/>
                  </a:lnTo>
                  <a:cubicBezTo>
                    <a:pt x="106" y="619"/>
                    <a:pt x="1" y="1017"/>
                    <a:pt x="236" y="1243"/>
                  </a:cubicBezTo>
                  <a:lnTo>
                    <a:pt x="1354" y="2328"/>
                  </a:lnTo>
                  <a:lnTo>
                    <a:pt x="1676" y="3758"/>
                  </a:lnTo>
                  <a:cubicBezTo>
                    <a:pt x="1722" y="3961"/>
                    <a:pt x="1899" y="4081"/>
                    <a:pt x="2082" y="4081"/>
                  </a:cubicBezTo>
                  <a:cubicBezTo>
                    <a:pt x="2185" y="4081"/>
                    <a:pt x="2289" y="4043"/>
                    <a:pt x="2372" y="3960"/>
                  </a:cubicBezTo>
                  <a:lnTo>
                    <a:pt x="4081" y="2251"/>
                  </a:lnTo>
                  <a:cubicBezTo>
                    <a:pt x="4186" y="2145"/>
                    <a:pt x="4225" y="1992"/>
                    <a:pt x="4186" y="1848"/>
                  </a:cubicBezTo>
                  <a:cubicBezTo>
                    <a:pt x="4143" y="1704"/>
                    <a:pt x="4023" y="1588"/>
                    <a:pt x="3879" y="1560"/>
                  </a:cubicBezTo>
                  <a:lnTo>
                    <a:pt x="2943" y="1348"/>
                  </a:lnTo>
                  <a:lnTo>
                    <a:pt x="3116" y="499"/>
                  </a:lnTo>
                  <a:cubicBezTo>
                    <a:pt x="3171" y="237"/>
                    <a:pt x="2969" y="0"/>
                    <a:pt x="27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965;p80">
              <a:extLst>
                <a:ext uri="{FF2B5EF4-FFF2-40B4-BE49-F238E27FC236}">
                  <a16:creationId xmlns:a16="http://schemas.microsoft.com/office/drawing/2014/main" id="{5691A738-0518-4D86-AA40-74D8FA2F7734}"/>
                </a:ext>
              </a:extLst>
            </p:cNvPr>
            <p:cNvSpPr/>
            <p:nvPr/>
          </p:nvSpPr>
          <p:spPr>
            <a:xfrm>
              <a:off x="2946060" y="4507154"/>
              <a:ext cx="17267" cy="10717"/>
            </a:xfrm>
            <a:custGeom>
              <a:avLst/>
              <a:gdLst/>
              <a:ahLst/>
              <a:cxnLst/>
              <a:rect l="l" t="t" r="r" b="b"/>
              <a:pathLst>
                <a:path w="65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85" y="408"/>
                  </a:lnTo>
                  <a:cubicBezTo>
                    <a:pt x="658" y="408"/>
                    <a:pt x="658" y="0"/>
                    <a:pt x="38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966;p80">
              <a:extLst>
                <a:ext uri="{FF2B5EF4-FFF2-40B4-BE49-F238E27FC236}">
                  <a16:creationId xmlns:a16="http://schemas.microsoft.com/office/drawing/2014/main" id="{F79D770A-44EE-4233-B84B-F6AB0B21C545}"/>
                </a:ext>
              </a:extLst>
            </p:cNvPr>
            <p:cNvSpPr/>
            <p:nvPr/>
          </p:nvSpPr>
          <p:spPr>
            <a:xfrm>
              <a:off x="2961781" y="4507154"/>
              <a:ext cx="32622" cy="10717"/>
            </a:xfrm>
            <a:custGeom>
              <a:avLst/>
              <a:gdLst/>
              <a:ahLst/>
              <a:cxnLst/>
              <a:rect l="l" t="t" r="r" b="b"/>
              <a:pathLst>
                <a:path w="12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970" y="408"/>
                  </a:lnTo>
                  <a:cubicBezTo>
                    <a:pt x="1244" y="408"/>
                    <a:pt x="1244" y="0"/>
                    <a:pt x="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967;p80">
              <a:extLst>
                <a:ext uri="{FF2B5EF4-FFF2-40B4-BE49-F238E27FC236}">
                  <a16:creationId xmlns:a16="http://schemas.microsoft.com/office/drawing/2014/main" id="{72C9A536-7DDF-4534-9A82-83870E01ECC4}"/>
                </a:ext>
              </a:extLst>
            </p:cNvPr>
            <p:cNvSpPr/>
            <p:nvPr/>
          </p:nvSpPr>
          <p:spPr>
            <a:xfrm>
              <a:off x="2946060" y="4521225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570" y="409"/>
                  </a:lnTo>
                  <a:cubicBezTo>
                    <a:pt x="1844" y="409"/>
                    <a:pt x="1844" y="1"/>
                    <a:pt x="157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968;p80">
              <a:extLst>
                <a:ext uri="{FF2B5EF4-FFF2-40B4-BE49-F238E27FC236}">
                  <a16:creationId xmlns:a16="http://schemas.microsoft.com/office/drawing/2014/main" id="{F8B7B40C-3F3D-495E-BD65-61D8306CB3BE}"/>
                </a:ext>
              </a:extLst>
            </p:cNvPr>
            <p:cNvSpPr/>
            <p:nvPr/>
          </p:nvSpPr>
          <p:spPr>
            <a:xfrm>
              <a:off x="2946060" y="4535453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570" y="408"/>
                  </a:lnTo>
                  <a:cubicBezTo>
                    <a:pt x="1844" y="408"/>
                    <a:pt x="1844" y="0"/>
                    <a:pt x="15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969;p80">
              <a:extLst>
                <a:ext uri="{FF2B5EF4-FFF2-40B4-BE49-F238E27FC236}">
                  <a16:creationId xmlns:a16="http://schemas.microsoft.com/office/drawing/2014/main" id="{8E734FFD-EA57-4B73-B63C-04A16504D238}"/>
                </a:ext>
              </a:extLst>
            </p:cNvPr>
            <p:cNvSpPr/>
            <p:nvPr/>
          </p:nvSpPr>
          <p:spPr>
            <a:xfrm>
              <a:off x="3213482" y="4357250"/>
              <a:ext cx="10717" cy="121082"/>
            </a:xfrm>
            <a:custGeom>
              <a:avLst/>
              <a:gdLst/>
              <a:ahLst/>
              <a:cxnLst/>
              <a:rect l="l" t="t" r="r" b="b"/>
              <a:pathLst>
                <a:path w="409" h="4621" extrusionOk="0">
                  <a:moveTo>
                    <a:pt x="204" y="0"/>
                  </a:moveTo>
                  <a:cubicBezTo>
                    <a:pt x="102" y="0"/>
                    <a:pt x="0" y="69"/>
                    <a:pt x="0" y="206"/>
                  </a:cubicBezTo>
                  <a:lnTo>
                    <a:pt x="0" y="4415"/>
                  </a:lnTo>
                  <a:cubicBezTo>
                    <a:pt x="0" y="4552"/>
                    <a:pt x="102" y="4621"/>
                    <a:pt x="204" y="4621"/>
                  </a:cubicBezTo>
                  <a:cubicBezTo>
                    <a:pt x="306" y="4621"/>
                    <a:pt x="408" y="4552"/>
                    <a:pt x="408" y="4415"/>
                  </a:cubicBezTo>
                  <a:lnTo>
                    <a:pt x="408" y="206"/>
                  </a:lnTo>
                  <a:cubicBezTo>
                    <a:pt x="408" y="69"/>
                    <a:pt x="30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069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A25FA0-A076-4BEA-B917-7E25460B094E}"/>
              </a:ext>
            </a:extLst>
          </p:cNvPr>
          <p:cNvSpPr txBox="1"/>
          <p:nvPr/>
        </p:nvSpPr>
        <p:spPr>
          <a:xfrm>
            <a:off x="529616" y="1416407"/>
            <a:ext cx="28372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nhật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 smtClean="0"/>
              <a:t>phẩm</a:t>
            </a:r>
            <a:r>
              <a:rPr lang="vi-VN" sz="1600" dirty="0" smtClean="0"/>
              <a:t>.</a:t>
            </a:r>
            <a:r>
              <a:rPr lang="en-US" sz="1600" dirty="0" smtClean="0"/>
              <a:t>  </a:t>
            </a:r>
            <a:endParaRPr lang="vi-VN" sz="1600" dirty="0" smtClean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 smtClean="0"/>
              <a:t>Hàm</a:t>
            </a:r>
            <a:r>
              <a:rPr lang="en-US" sz="1600" dirty="0" smtClean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kiếm</a:t>
            </a:r>
            <a:r>
              <a:rPr lang="en-US" sz="16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 smtClean="0"/>
              <a:t>Hàm</a:t>
            </a:r>
            <a:r>
              <a:rPr lang="en-US" sz="1600" dirty="0" smtClean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/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vi-VN" sz="16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600" dirty="0"/>
              <a:t>Hàm tính tổng giá </a:t>
            </a:r>
            <a:r>
              <a:rPr lang="vi-VN" sz="1600" dirty="0" smtClean="0"/>
              <a:t>trị có </a:t>
            </a:r>
            <a:r>
              <a:rPr lang="vi-VN" sz="1600" dirty="0"/>
              <a:t>trong kho</a:t>
            </a:r>
            <a:r>
              <a:rPr lang="vi-VN" sz="1600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600" dirty="0" smtClean="0"/>
              <a:t>Hàm đọc thông tin từ file .</a:t>
            </a:r>
            <a:endParaRPr lang="vi-V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600" dirty="0" smtClean="0"/>
              <a:t>Hàm menu.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04" y="1101611"/>
            <a:ext cx="5002680" cy="3167110"/>
          </a:xfrm>
          <a:prstGeom prst="rect">
            <a:avLst/>
          </a:prstGeom>
        </p:spPr>
      </p:pic>
      <p:grpSp>
        <p:nvGrpSpPr>
          <p:cNvPr id="84" name="Google Shape;15940;p80">
            <a:extLst>
              <a:ext uri="{FF2B5EF4-FFF2-40B4-BE49-F238E27FC236}">
                <a16:creationId xmlns:a16="http://schemas.microsoft.com/office/drawing/2014/main" id="{528EED52-3C4F-45D6-ACD5-25FDC6DF41AE}"/>
              </a:ext>
            </a:extLst>
          </p:cNvPr>
          <p:cNvGrpSpPr/>
          <p:nvPr/>
        </p:nvGrpSpPr>
        <p:grpSpPr>
          <a:xfrm>
            <a:off x="7844396" y="4215046"/>
            <a:ext cx="696224" cy="571800"/>
            <a:chOff x="2915743" y="4295071"/>
            <a:chExt cx="366547" cy="335968"/>
          </a:xfrm>
        </p:grpSpPr>
        <p:sp>
          <p:nvSpPr>
            <p:cNvPr id="85" name="Google Shape;15941;p80">
              <a:extLst>
                <a:ext uri="{FF2B5EF4-FFF2-40B4-BE49-F238E27FC236}">
                  <a16:creationId xmlns:a16="http://schemas.microsoft.com/office/drawing/2014/main" id="{B313765F-31E4-4A80-ADEA-C3257416CB8C}"/>
                </a:ext>
              </a:extLst>
            </p:cNvPr>
            <p:cNvSpPr/>
            <p:nvPr/>
          </p:nvSpPr>
          <p:spPr>
            <a:xfrm>
              <a:off x="2921167" y="4300495"/>
              <a:ext cx="326536" cy="267921"/>
            </a:xfrm>
            <a:custGeom>
              <a:avLst/>
              <a:gdLst/>
              <a:ahLst/>
              <a:cxnLst/>
              <a:rect l="l" t="t" r="r" b="b"/>
              <a:pathLst>
                <a:path w="12462" h="10225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9956"/>
                  </a:lnTo>
                  <a:cubicBezTo>
                    <a:pt x="0" y="10105"/>
                    <a:pt x="120" y="10225"/>
                    <a:pt x="269" y="10225"/>
                  </a:cubicBezTo>
                  <a:lnTo>
                    <a:pt x="12188" y="10225"/>
                  </a:lnTo>
                  <a:cubicBezTo>
                    <a:pt x="12337" y="10225"/>
                    <a:pt x="12462" y="10105"/>
                    <a:pt x="12462" y="9956"/>
                  </a:cubicBez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942;p80">
              <a:extLst>
                <a:ext uri="{FF2B5EF4-FFF2-40B4-BE49-F238E27FC236}">
                  <a16:creationId xmlns:a16="http://schemas.microsoft.com/office/drawing/2014/main" id="{4A7605A6-4F34-4E87-A932-C3E48CF7BA4F}"/>
                </a:ext>
              </a:extLst>
            </p:cNvPr>
            <p:cNvSpPr/>
            <p:nvPr/>
          </p:nvSpPr>
          <p:spPr>
            <a:xfrm>
              <a:off x="2952846" y="4313518"/>
              <a:ext cx="294857" cy="254898"/>
            </a:xfrm>
            <a:custGeom>
              <a:avLst/>
              <a:gdLst/>
              <a:ahLst/>
              <a:cxnLst/>
              <a:rect l="l" t="t" r="r" b="b"/>
              <a:pathLst>
                <a:path w="11253" h="9728" extrusionOk="0">
                  <a:moveTo>
                    <a:pt x="4603" y="1"/>
                  </a:moveTo>
                  <a:cubicBezTo>
                    <a:pt x="3527" y="1"/>
                    <a:pt x="2456" y="414"/>
                    <a:pt x="1643" y="1227"/>
                  </a:cubicBezTo>
                  <a:cubicBezTo>
                    <a:pt x="116" y="2758"/>
                    <a:pt x="1" y="5196"/>
                    <a:pt x="1379" y="6857"/>
                  </a:cubicBezTo>
                  <a:cubicBezTo>
                    <a:pt x="2202" y="7849"/>
                    <a:pt x="3396" y="8370"/>
                    <a:pt x="4605" y="8370"/>
                  </a:cubicBezTo>
                  <a:cubicBezTo>
                    <a:pt x="5420" y="8370"/>
                    <a:pt x="6242" y="8134"/>
                    <a:pt x="6961" y="7645"/>
                  </a:cubicBezTo>
                  <a:lnTo>
                    <a:pt x="7705" y="8389"/>
                  </a:lnTo>
                  <a:cubicBezTo>
                    <a:pt x="7576" y="8614"/>
                    <a:pt x="7614" y="8897"/>
                    <a:pt x="7797" y="9085"/>
                  </a:cubicBezTo>
                  <a:lnTo>
                    <a:pt x="8440" y="9728"/>
                  </a:lnTo>
                  <a:lnTo>
                    <a:pt x="10979" y="9728"/>
                  </a:lnTo>
                  <a:cubicBezTo>
                    <a:pt x="11128" y="9728"/>
                    <a:pt x="11253" y="9608"/>
                    <a:pt x="11253" y="9459"/>
                  </a:cubicBezTo>
                  <a:lnTo>
                    <a:pt x="11253" y="9137"/>
                  </a:lnTo>
                  <a:lnTo>
                    <a:pt x="9496" y="7385"/>
                  </a:lnTo>
                  <a:cubicBezTo>
                    <a:pt x="9386" y="7273"/>
                    <a:pt x="9239" y="7214"/>
                    <a:pt x="9090" y="7214"/>
                  </a:cubicBezTo>
                  <a:cubicBezTo>
                    <a:pt x="8990" y="7214"/>
                    <a:pt x="8890" y="7240"/>
                    <a:pt x="8800" y="7294"/>
                  </a:cubicBezTo>
                  <a:lnTo>
                    <a:pt x="8056" y="6545"/>
                  </a:lnTo>
                  <a:cubicBezTo>
                    <a:pt x="9275" y="4760"/>
                    <a:pt x="8934" y="2345"/>
                    <a:pt x="7269" y="963"/>
                  </a:cubicBezTo>
                  <a:cubicBezTo>
                    <a:pt x="6492" y="319"/>
                    <a:pt x="5546" y="1"/>
                    <a:pt x="4603" y="1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943;p80">
              <a:extLst>
                <a:ext uri="{FF2B5EF4-FFF2-40B4-BE49-F238E27FC236}">
                  <a16:creationId xmlns:a16="http://schemas.microsoft.com/office/drawing/2014/main" id="{86F29DAD-F3C7-49B0-AADC-9A2745FF3589}"/>
                </a:ext>
              </a:extLst>
            </p:cNvPr>
            <p:cNvSpPr/>
            <p:nvPr/>
          </p:nvSpPr>
          <p:spPr>
            <a:xfrm>
              <a:off x="3217491" y="4300495"/>
              <a:ext cx="30211" cy="267921"/>
            </a:xfrm>
            <a:custGeom>
              <a:avLst/>
              <a:gdLst/>
              <a:ahLst/>
              <a:cxnLst/>
              <a:rect l="l" t="t" r="r" b="b"/>
              <a:pathLst>
                <a:path w="1153" h="10225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18" y="0"/>
                  </a:moveTo>
                  <a:cubicBezTo>
                    <a:pt x="317" y="5"/>
                    <a:pt x="558" y="251"/>
                    <a:pt x="558" y="552"/>
                  </a:cubicBezTo>
                  <a:lnTo>
                    <a:pt x="558" y="9956"/>
                  </a:lnTo>
                  <a:cubicBezTo>
                    <a:pt x="558" y="10105"/>
                    <a:pt x="433" y="10225"/>
                    <a:pt x="284" y="10225"/>
                  </a:cubicBezTo>
                  <a:lnTo>
                    <a:pt x="879" y="10225"/>
                  </a:lnTo>
                  <a:cubicBezTo>
                    <a:pt x="1028" y="10225"/>
                    <a:pt x="1153" y="10105"/>
                    <a:pt x="1153" y="9956"/>
                  </a:cubicBezTo>
                  <a:lnTo>
                    <a:pt x="1153" y="552"/>
                  </a:lnTo>
                  <a:cubicBezTo>
                    <a:pt x="1153" y="245"/>
                    <a:pt x="903" y="0"/>
                    <a:pt x="60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944;p80">
              <a:extLst>
                <a:ext uri="{FF2B5EF4-FFF2-40B4-BE49-F238E27FC236}">
                  <a16:creationId xmlns:a16="http://schemas.microsoft.com/office/drawing/2014/main" id="{3308BC13-81F6-41F8-ABA6-0A361993A82C}"/>
                </a:ext>
              </a:extLst>
            </p:cNvPr>
            <p:cNvSpPr/>
            <p:nvPr/>
          </p:nvSpPr>
          <p:spPr>
            <a:xfrm>
              <a:off x="2921167" y="4300495"/>
              <a:ext cx="326536" cy="39382"/>
            </a:xfrm>
            <a:custGeom>
              <a:avLst/>
              <a:gdLst/>
              <a:ahLst/>
              <a:cxnLst/>
              <a:rect l="l" t="t" r="r" b="b"/>
              <a:pathLst>
                <a:path w="12462" h="1503" extrusionOk="0">
                  <a:moveTo>
                    <a:pt x="552" y="0"/>
                  </a:moveTo>
                  <a:cubicBezTo>
                    <a:pt x="245" y="0"/>
                    <a:pt x="0" y="245"/>
                    <a:pt x="0" y="552"/>
                  </a:cubicBezTo>
                  <a:lnTo>
                    <a:pt x="0" y="1503"/>
                  </a:lnTo>
                  <a:lnTo>
                    <a:pt x="12462" y="1503"/>
                  </a:lnTo>
                  <a:lnTo>
                    <a:pt x="12462" y="552"/>
                  </a:lnTo>
                  <a:cubicBezTo>
                    <a:pt x="12462" y="245"/>
                    <a:pt x="12212" y="0"/>
                    <a:pt x="11910" y="0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945;p80">
              <a:extLst>
                <a:ext uri="{FF2B5EF4-FFF2-40B4-BE49-F238E27FC236}">
                  <a16:creationId xmlns:a16="http://schemas.microsoft.com/office/drawing/2014/main" id="{F99A42BB-C401-4229-8A9A-BE3A5D08A529}"/>
                </a:ext>
              </a:extLst>
            </p:cNvPr>
            <p:cNvSpPr/>
            <p:nvPr/>
          </p:nvSpPr>
          <p:spPr>
            <a:xfrm>
              <a:off x="3001661" y="4313360"/>
              <a:ext cx="143170" cy="26517"/>
            </a:xfrm>
            <a:custGeom>
              <a:avLst/>
              <a:gdLst/>
              <a:ahLst/>
              <a:cxnLst/>
              <a:rect l="l" t="t" r="r" b="b"/>
              <a:pathLst>
                <a:path w="5464" h="1012" extrusionOk="0">
                  <a:moveTo>
                    <a:pt x="2730" y="0"/>
                  </a:moveTo>
                  <a:cubicBezTo>
                    <a:pt x="1757" y="0"/>
                    <a:pt x="785" y="337"/>
                    <a:pt x="0" y="1012"/>
                  </a:cubicBezTo>
                  <a:lnTo>
                    <a:pt x="5463" y="1012"/>
                  </a:lnTo>
                  <a:cubicBezTo>
                    <a:pt x="4676" y="337"/>
                    <a:pt x="3703" y="0"/>
                    <a:pt x="2730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946;p80">
              <a:extLst>
                <a:ext uri="{FF2B5EF4-FFF2-40B4-BE49-F238E27FC236}">
                  <a16:creationId xmlns:a16="http://schemas.microsoft.com/office/drawing/2014/main" id="{A17B8782-BDD5-4733-8D13-C8A7B88EFF1A}"/>
                </a:ext>
              </a:extLst>
            </p:cNvPr>
            <p:cNvSpPr/>
            <p:nvPr/>
          </p:nvSpPr>
          <p:spPr>
            <a:xfrm>
              <a:off x="3217491" y="4300495"/>
              <a:ext cx="30211" cy="39382"/>
            </a:xfrm>
            <a:custGeom>
              <a:avLst/>
              <a:gdLst/>
              <a:ahLst/>
              <a:cxnLst/>
              <a:rect l="l" t="t" r="r" b="b"/>
              <a:pathLst>
                <a:path w="1153" h="1503" extrusionOk="0">
                  <a:moveTo>
                    <a:pt x="9" y="0"/>
                  </a:moveTo>
                  <a:cubicBezTo>
                    <a:pt x="7" y="0"/>
                    <a:pt x="4" y="0"/>
                    <a:pt x="1" y="0"/>
                  </a:cubicBezTo>
                  <a:lnTo>
                    <a:pt x="18" y="0"/>
                  </a:lnTo>
                  <a:cubicBezTo>
                    <a:pt x="15" y="0"/>
                    <a:pt x="12" y="0"/>
                    <a:pt x="9" y="0"/>
                  </a:cubicBezTo>
                  <a:close/>
                  <a:moveTo>
                    <a:pt x="605" y="0"/>
                  </a:moveTo>
                  <a:cubicBezTo>
                    <a:pt x="602" y="0"/>
                    <a:pt x="599" y="0"/>
                    <a:pt x="596" y="0"/>
                  </a:cubicBezTo>
                  <a:lnTo>
                    <a:pt x="18" y="0"/>
                  </a:lnTo>
                  <a:cubicBezTo>
                    <a:pt x="317" y="5"/>
                    <a:pt x="558" y="251"/>
                    <a:pt x="558" y="552"/>
                  </a:cubicBezTo>
                  <a:lnTo>
                    <a:pt x="558" y="1503"/>
                  </a:lnTo>
                  <a:lnTo>
                    <a:pt x="1153" y="1503"/>
                  </a:lnTo>
                  <a:lnTo>
                    <a:pt x="1153" y="552"/>
                  </a:lnTo>
                  <a:cubicBezTo>
                    <a:pt x="1153" y="248"/>
                    <a:pt x="908" y="0"/>
                    <a:pt x="605" y="0"/>
                  </a:cubicBezTo>
                  <a:close/>
                </a:path>
              </a:pathLst>
            </a:custGeom>
            <a:solidFill>
              <a:srgbClr val="67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947;p80">
              <a:extLst>
                <a:ext uri="{FF2B5EF4-FFF2-40B4-BE49-F238E27FC236}">
                  <a16:creationId xmlns:a16="http://schemas.microsoft.com/office/drawing/2014/main" id="{9779A8D2-AD7D-4EDE-9B7E-8768E111B174}"/>
                </a:ext>
              </a:extLst>
            </p:cNvPr>
            <p:cNvSpPr/>
            <p:nvPr/>
          </p:nvSpPr>
          <p:spPr>
            <a:xfrm>
              <a:off x="3129320" y="4479091"/>
              <a:ext cx="62414" cy="62545"/>
            </a:xfrm>
            <a:custGeom>
              <a:avLst/>
              <a:gdLst/>
              <a:ahLst/>
              <a:cxnLst/>
              <a:rect l="l" t="t" r="r" b="b"/>
              <a:pathLst>
                <a:path w="2382" h="2387" extrusionOk="0">
                  <a:moveTo>
                    <a:pt x="634" y="1"/>
                  </a:moveTo>
                  <a:lnTo>
                    <a:pt x="1" y="639"/>
                  </a:lnTo>
                  <a:lnTo>
                    <a:pt x="1748" y="2386"/>
                  </a:lnTo>
                  <a:lnTo>
                    <a:pt x="2382" y="175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948;p80">
              <a:extLst>
                <a:ext uri="{FF2B5EF4-FFF2-40B4-BE49-F238E27FC236}">
                  <a16:creationId xmlns:a16="http://schemas.microsoft.com/office/drawing/2014/main" id="{3AEB2B00-DB05-41EA-A00F-8DFFBE225ED0}"/>
                </a:ext>
              </a:extLst>
            </p:cNvPr>
            <p:cNvSpPr/>
            <p:nvPr/>
          </p:nvSpPr>
          <p:spPr>
            <a:xfrm>
              <a:off x="2964192" y="4322007"/>
              <a:ext cx="210327" cy="202283"/>
            </a:xfrm>
            <a:custGeom>
              <a:avLst/>
              <a:gdLst/>
              <a:ahLst/>
              <a:cxnLst/>
              <a:rect l="l" t="t" r="r" b="b"/>
              <a:pathLst>
                <a:path w="8027" h="7720" extrusionOk="0">
                  <a:moveTo>
                    <a:pt x="4167" y="0"/>
                  </a:moveTo>
                  <a:cubicBezTo>
                    <a:pt x="2602" y="0"/>
                    <a:pt x="1195" y="941"/>
                    <a:pt x="600" y="2381"/>
                  </a:cubicBezTo>
                  <a:cubicBezTo>
                    <a:pt x="0" y="3826"/>
                    <a:pt x="331" y="5487"/>
                    <a:pt x="1435" y="6591"/>
                  </a:cubicBezTo>
                  <a:cubicBezTo>
                    <a:pt x="2173" y="7329"/>
                    <a:pt x="3160" y="7720"/>
                    <a:pt x="4164" y="7720"/>
                  </a:cubicBezTo>
                  <a:cubicBezTo>
                    <a:pt x="4661" y="7720"/>
                    <a:pt x="5163" y="7623"/>
                    <a:pt x="5640" y="7426"/>
                  </a:cubicBezTo>
                  <a:cubicBezTo>
                    <a:pt x="7085" y="6831"/>
                    <a:pt x="8026" y="5420"/>
                    <a:pt x="8026" y="3860"/>
                  </a:cubicBezTo>
                  <a:cubicBezTo>
                    <a:pt x="8026" y="1728"/>
                    <a:pt x="6298" y="0"/>
                    <a:pt x="4167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949;p80">
              <a:extLst>
                <a:ext uri="{FF2B5EF4-FFF2-40B4-BE49-F238E27FC236}">
                  <a16:creationId xmlns:a16="http://schemas.microsoft.com/office/drawing/2014/main" id="{34729B88-741C-4EB1-923B-58F463174F9C}"/>
                </a:ext>
              </a:extLst>
            </p:cNvPr>
            <p:cNvSpPr/>
            <p:nvPr/>
          </p:nvSpPr>
          <p:spPr>
            <a:xfrm>
              <a:off x="2983922" y="4340244"/>
              <a:ext cx="172229" cy="165809"/>
            </a:xfrm>
            <a:custGeom>
              <a:avLst/>
              <a:gdLst/>
              <a:ahLst/>
              <a:cxnLst/>
              <a:rect l="l" t="t" r="r" b="b"/>
              <a:pathLst>
                <a:path w="6573" h="6328" extrusionOk="0">
                  <a:moveTo>
                    <a:pt x="3414" y="0"/>
                  </a:moveTo>
                  <a:cubicBezTo>
                    <a:pt x="2132" y="0"/>
                    <a:pt x="980" y="773"/>
                    <a:pt x="490" y="1954"/>
                  </a:cubicBezTo>
                  <a:cubicBezTo>
                    <a:pt x="1" y="3135"/>
                    <a:pt x="269" y="4493"/>
                    <a:pt x="1177" y="5401"/>
                  </a:cubicBezTo>
                  <a:cubicBezTo>
                    <a:pt x="1781" y="6005"/>
                    <a:pt x="2590" y="6327"/>
                    <a:pt x="3414" y="6327"/>
                  </a:cubicBezTo>
                  <a:cubicBezTo>
                    <a:pt x="3821" y="6327"/>
                    <a:pt x="4232" y="6249"/>
                    <a:pt x="4623" y="6087"/>
                  </a:cubicBezTo>
                  <a:cubicBezTo>
                    <a:pt x="5804" y="5597"/>
                    <a:pt x="6572" y="4440"/>
                    <a:pt x="6572" y="3164"/>
                  </a:cubicBezTo>
                  <a:cubicBezTo>
                    <a:pt x="6572" y="1416"/>
                    <a:pt x="5156" y="0"/>
                    <a:pt x="3414" y="0"/>
                  </a:cubicBez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950;p80">
              <a:extLst>
                <a:ext uri="{FF2B5EF4-FFF2-40B4-BE49-F238E27FC236}">
                  <a16:creationId xmlns:a16="http://schemas.microsoft.com/office/drawing/2014/main" id="{489CB93C-74F8-48D2-A6FE-50B250F02954}"/>
                </a:ext>
              </a:extLst>
            </p:cNvPr>
            <p:cNvSpPr/>
            <p:nvPr/>
          </p:nvSpPr>
          <p:spPr>
            <a:xfrm>
              <a:off x="3160658" y="4511084"/>
              <a:ext cx="115867" cy="114557"/>
            </a:xfrm>
            <a:custGeom>
              <a:avLst/>
              <a:gdLst/>
              <a:ahLst/>
              <a:cxnLst/>
              <a:rect l="l" t="t" r="r" b="b"/>
              <a:pathLst>
                <a:path w="4422" h="4372" extrusionOk="0">
                  <a:moveTo>
                    <a:pt x="1160" y="0"/>
                  </a:moveTo>
                  <a:cubicBezTo>
                    <a:pt x="1096" y="0"/>
                    <a:pt x="1032" y="25"/>
                    <a:pt x="984" y="76"/>
                  </a:cubicBezTo>
                  <a:lnTo>
                    <a:pt x="96" y="959"/>
                  </a:lnTo>
                  <a:cubicBezTo>
                    <a:pt x="0" y="1055"/>
                    <a:pt x="0" y="1213"/>
                    <a:pt x="96" y="1314"/>
                  </a:cubicBezTo>
                  <a:lnTo>
                    <a:pt x="3082" y="4300"/>
                  </a:lnTo>
                  <a:cubicBezTo>
                    <a:pt x="3132" y="4348"/>
                    <a:pt x="3197" y="4372"/>
                    <a:pt x="3261" y="4372"/>
                  </a:cubicBezTo>
                  <a:cubicBezTo>
                    <a:pt x="3325" y="4372"/>
                    <a:pt x="3389" y="4348"/>
                    <a:pt x="3437" y="4300"/>
                  </a:cubicBezTo>
                  <a:lnTo>
                    <a:pt x="4320" y="3412"/>
                  </a:lnTo>
                  <a:cubicBezTo>
                    <a:pt x="4421" y="3316"/>
                    <a:pt x="4421" y="3158"/>
                    <a:pt x="4320" y="3062"/>
                  </a:cubicBezTo>
                  <a:lnTo>
                    <a:pt x="1339" y="76"/>
                  </a:lnTo>
                  <a:cubicBezTo>
                    <a:pt x="1289" y="25"/>
                    <a:pt x="1224" y="0"/>
                    <a:pt x="1160" y="0"/>
                  </a:cubicBezTo>
                  <a:close/>
                </a:path>
              </a:pathLst>
            </a:custGeom>
            <a:solidFill>
              <a:srgbClr val="79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951;p80">
              <a:extLst>
                <a:ext uri="{FF2B5EF4-FFF2-40B4-BE49-F238E27FC236}">
                  <a16:creationId xmlns:a16="http://schemas.microsoft.com/office/drawing/2014/main" id="{54A8F6EE-B085-487D-A9FD-691D393869AD}"/>
                </a:ext>
              </a:extLst>
            </p:cNvPr>
            <p:cNvSpPr/>
            <p:nvPr/>
          </p:nvSpPr>
          <p:spPr>
            <a:xfrm>
              <a:off x="3177113" y="4511084"/>
              <a:ext cx="99412" cy="98731"/>
            </a:xfrm>
            <a:custGeom>
              <a:avLst/>
              <a:gdLst/>
              <a:ahLst/>
              <a:cxnLst/>
              <a:rect l="l" t="t" r="r" b="b"/>
              <a:pathLst>
                <a:path w="3794" h="3768" extrusionOk="0">
                  <a:moveTo>
                    <a:pt x="532" y="0"/>
                  </a:moveTo>
                  <a:cubicBezTo>
                    <a:pt x="468" y="0"/>
                    <a:pt x="404" y="25"/>
                    <a:pt x="356" y="76"/>
                  </a:cubicBezTo>
                  <a:lnTo>
                    <a:pt x="1" y="426"/>
                  </a:lnTo>
                  <a:cubicBezTo>
                    <a:pt x="51" y="378"/>
                    <a:pt x="116" y="354"/>
                    <a:pt x="180" y="354"/>
                  </a:cubicBezTo>
                  <a:cubicBezTo>
                    <a:pt x="244" y="354"/>
                    <a:pt x="308" y="378"/>
                    <a:pt x="356" y="426"/>
                  </a:cubicBezTo>
                  <a:lnTo>
                    <a:pt x="3342" y="3412"/>
                  </a:lnTo>
                  <a:cubicBezTo>
                    <a:pt x="3438" y="3508"/>
                    <a:pt x="3438" y="3666"/>
                    <a:pt x="3342" y="3767"/>
                  </a:cubicBezTo>
                  <a:lnTo>
                    <a:pt x="3692" y="3412"/>
                  </a:lnTo>
                  <a:cubicBezTo>
                    <a:pt x="3793" y="3316"/>
                    <a:pt x="3793" y="3158"/>
                    <a:pt x="3692" y="3062"/>
                  </a:cubicBezTo>
                  <a:lnTo>
                    <a:pt x="711" y="76"/>
                  </a:lnTo>
                  <a:cubicBezTo>
                    <a:pt x="661" y="25"/>
                    <a:pt x="596" y="0"/>
                    <a:pt x="53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952;p80">
              <a:extLst>
                <a:ext uri="{FF2B5EF4-FFF2-40B4-BE49-F238E27FC236}">
                  <a16:creationId xmlns:a16="http://schemas.microsoft.com/office/drawing/2014/main" id="{9ED1C21F-CC0A-4AFD-8679-43FE30F9966E}"/>
                </a:ext>
              </a:extLst>
            </p:cNvPr>
            <p:cNvSpPr/>
            <p:nvPr/>
          </p:nvSpPr>
          <p:spPr>
            <a:xfrm>
              <a:off x="3027943" y="4375775"/>
              <a:ext cx="70485" cy="68808"/>
            </a:xfrm>
            <a:custGeom>
              <a:avLst/>
              <a:gdLst/>
              <a:ahLst/>
              <a:cxnLst/>
              <a:rect l="l" t="t" r="r" b="b"/>
              <a:pathLst>
                <a:path w="2690" h="2626" extrusionOk="0">
                  <a:moveTo>
                    <a:pt x="2459" y="1"/>
                  </a:moveTo>
                  <a:cubicBezTo>
                    <a:pt x="2441" y="1"/>
                    <a:pt x="2424" y="3"/>
                    <a:pt x="2406" y="8"/>
                  </a:cubicBezTo>
                  <a:lnTo>
                    <a:pt x="217" y="536"/>
                  </a:lnTo>
                  <a:cubicBezTo>
                    <a:pt x="54" y="574"/>
                    <a:pt x="1" y="776"/>
                    <a:pt x="121" y="891"/>
                  </a:cubicBezTo>
                  <a:lnTo>
                    <a:pt x="1854" y="2566"/>
                  </a:lnTo>
                  <a:cubicBezTo>
                    <a:pt x="1894" y="2607"/>
                    <a:pt x="1946" y="2625"/>
                    <a:pt x="1997" y="2625"/>
                  </a:cubicBezTo>
                  <a:cubicBezTo>
                    <a:pt x="2090" y="2625"/>
                    <a:pt x="2182" y="2563"/>
                    <a:pt x="2204" y="2460"/>
                  </a:cubicBezTo>
                  <a:lnTo>
                    <a:pt x="2660" y="252"/>
                  </a:lnTo>
                  <a:cubicBezTo>
                    <a:pt x="2690" y="117"/>
                    <a:pt x="2586" y="1"/>
                    <a:pt x="2459" y="1"/>
                  </a:cubicBezTo>
                  <a:close/>
                </a:path>
              </a:pathLst>
            </a:custGeom>
            <a:solidFill>
              <a:srgbClr val="899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953;p80">
              <a:extLst>
                <a:ext uri="{FF2B5EF4-FFF2-40B4-BE49-F238E27FC236}">
                  <a16:creationId xmlns:a16="http://schemas.microsoft.com/office/drawing/2014/main" id="{601B7BEA-9817-424B-B629-03F2561F5DF0}"/>
                </a:ext>
              </a:extLst>
            </p:cNvPr>
            <p:cNvSpPr/>
            <p:nvPr/>
          </p:nvSpPr>
          <p:spPr>
            <a:xfrm>
              <a:off x="3056582" y="4403366"/>
              <a:ext cx="70747" cy="68624"/>
            </a:xfrm>
            <a:custGeom>
              <a:avLst/>
              <a:gdLst/>
              <a:ahLst/>
              <a:cxnLst/>
              <a:rect l="l" t="t" r="r" b="b"/>
              <a:pathLst>
                <a:path w="2700" h="2619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525" y="2454"/>
                  </a:lnTo>
                  <a:cubicBezTo>
                    <a:pt x="547" y="2558"/>
                    <a:pt x="636" y="2619"/>
                    <a:pt x="728" y="2619"/>
                  </a:cubicBezTo>
                  <a:cubicBezTo>
                    <a:pt x="780" y="2619"/>
                    <a:pt x="834" y="2598"/>
                    <a:pt x="876" y="2555"/>
                  </a:cubicBezTo>
                  <a:lnTo>
                    <a:pt x="2585" y="851"/>
                  </a:lnTo>
                  <a:cubicBezTo>
                    <a:pt x="2700" y="735"/>
                    <a:pt x="2642" y="534"/>
                    <a:pt x="2479" y="500"/>
                  </a:cubicBez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54;p80">
              <a:extLst>
                <a:ext uri="{FF2B5EF4-FFF2-40B4-BE49-F238E27FC236}">
                  <a16:creationId xmlns:a16="http://schemas.microsoft.com/office/drawing/2014/main" id="{8930650E-7688-4B53-B746-A4C8C9011C03}"/>
                </a:ext>
              </a:extLst>
            </p:cNvPr>
            <p:cNvSpPr/>
            <p:nvPr/>
          </p:nvSpPr>
          <p:spPr>
            <a:xfrm>
              <a:off x="3056582" y="4403366"/>
              <a:ext cx="35426" cy="41217"/>
            </a:xfrm>
            <a:custGeom>
              <a:avLst/>
              <a:gdLst/>
              <a:ahLst/>
              <a:cxnLst/>
              <a:rect l="l" t="t" r="r" b="b"/>
              <a:pathLst>
                <a:path w="1352" h="1573" extrusionOk="0">
                  <a:moveTo>
                    <a:pt x="234" y="1"/>
                  </a:moveTo>
                  <a:cubicBezTo>
                    <a:pt x="105" y="1"/>
                    <a:pt x="1" y="122"/>
                    <a:pt x="31" y="255"/>
                  </a:cubicBezTo>
                  <a:lnTo>
                    <a:pt x="189" y="966"/>
                  </a:lnTo>
                  <a:lnTo>
                    <a:pt x="761" y="1513"/>
                  </a:lnTo>
                  <a:cubicBezTo>
                    <a:pt x="801" y="1553"/>
                    <a:pt x="852" y="1572"/>
                    <a:pt x="903" y="1572"/>
                  </a:cubicBezTo>
                  <a:cubicBezTo>
                    <a:pt x="997" y="1572"/>
                    <a:pt x="1089" y="1509"/>
                    <a:pt x="1111" y="1403"/>
                  </a:cubicBezTo>
                  <a:lnTo>
                    <a:pt x="1351" y="246"/>
                  </a:lnTo>
                  <a:lnTo>
                    <a:pt x="281" y="6"/>
                  </a:lnTo>
                  <a:cubicBezTo>
                    <a:pt x="265" y="2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5C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55;p80">
              <a:extLst>
                <a:ext uri="{FF2B5EF4-FFF2-40B4-BE49-F238E27FC236}">
                  <a16:creationId xmlns:a16="http://schemas.microsoft.com/office/drawing/2014/main" id="{95A5C7BC-0094-4D80-AAA5-5B8F48024C9E}"/>
                </a:ext>
              </a:extLst>
            </p:cNvPr>
            <p:cNvSpPr/>
            <p:nvPr/>
          </p:nvSpPr>
          <p:spPr>
            <a:xfrm>
              <a:off x="2985180" y="4335004"/>
              <a:ext cx="184937" cy="176343"/>
            </a:xfrm>
            <a:custGeom>
              <a:avLst/>
              <a:gdLst/>
              <a:ahLst/>
              <a:cxnLst/>
              <a:rect l="l" t="t" r="r" b="b"/>
              <a:pathLst>
                <a:path w="7058" h="6730" extrusionOk="0">
                  <a:moveTo>
                    <a:pt x="3360" y="409"/>
                  </a:moveTo>
                  <a:cubicBezTo>
                    <a:pt x="4130" y="409"/>
                    <a:pt x="4888" y="710"/>
                    <a:pt x="5454" y="1276"/>
                  </a:cubicBezTo>
                  <a:cubicBezTo>
                    <a:pt x="6606" y="2428"/>
                    <a:pt x="6606" y="4300"/>
                    <a:pt x="5454" y="5457"/>
                  </a:cubicBezTo>
                  <a:cubicBezTo>
                    <a:pt x="4889" y="6021"/>
                    <a:pt x="4134" y="6322"/>
                    <a:pt x="3365" y="6322"/>
                  </a:cubicBezTo>
                  <a:cubicBezTo>
                    <a:pt x="2984" y="6322"/>
                    <a:pt x="2599" y="6248"/>
                    <a:pt x="2233" y="6095"/>
                  </a:cubicBezTo>
                  <a:cubicBezTo>
                    <a:pt x="1129" y="5639"/>
                    <a:pt x="409" y="4559"/>
                    <a:pt x="409" y="3364"/>
                  </a:cubicBezTo>
                  <a:cubicBezTo>
                    <a:pt x="409" y="2168"/>
                    <a:pt x="1129" y="1093"/>
                    <a:pt x="2233" y="632"/>
                  </a:cubicBezTo>
                  <a:cubicBezTo>
                    <a:pt x="2597" y="482"/>
                    <a:pt x="2980" y="409"/>
                    <a:pt x="3360" y="409"/>
                  </a:cubicBezTo>
                  <a:close/>
                  <a:moveTo>
                    <a:pt x="3365" y="0"/>
                  </a:moveTo>
                  <a:cubicBezTo>
                    <a:pt x="2932" y="0"/>
                    <a:pt x="2495" y="84"/>
                    <a:pt x="2079" y="258"/>
                  </a:cubicBezTo>
                  <a:cubicBezTo>
                    <a:pt x="821" y="776"/>
                    <a:pt x="1" y="2005"/>
                    <a:pt x="1" y="3364"/>
                  </a:cubicBezTo>
                  <a:cubicBezTo>
                    <a:pt x="1" y="4727"/>
                    <a:pt x="821" y="5951"/>
                    <a:pt x="2079" y="6474"/>
                  </a:cubicBezTo>
                  <a:cubicBezTo>
                    <a:pt x="2495" y="6646"/>
                    <a:pt x="2932" y="6730"/>
                    <a:pt x="3365" y="6730"/>
                  </a:cubicBezTo>
                  <a:cubicBezTo>
                    <a:pt x="4240" y="6730"/>
                    <a:pt x="5100" y="6389"/>
                    <a:pt x="5742" y="5745"/>
                  </a:cubicBezTo>
                  <a:cubicBezTo>
                    <a:pt x="7057" y="4429"/>
                    <a:pt x="7057" y="2303"/>
                    <a:pt x="5742" y="987"/>
                  </a:cubicBezTo>
                  <a:cubicBezTo>
                    <a:pt x="5100" y="343"/>
                    <a:pt x="4240" y="0"/>
                    <a:pt x="336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56;p80">
              <a:extLst>
                <a:ext uri="{FF2B5EF4-FFF2-40B4-BE49-F238E27FC236}">
                  <a16:creationId xmlns:a16="http://schemas.microsoft.com/office/drawing/2014/main" id="{479D44DB-D8A4-4DEC-A121-91D4906150BC}"/>
                </a:ext>
              </a:extLst>
            </p:cNvPr>
            <p:cNvSpPr/>
            <p:nvPr/>
          </p:nvSpPr>
          <p:spPr>
            <a:xfrm>
              <a:off x="2915743" y="4295071"/>
              <a:ext cx="366547" cy="335968"/>
            </a:xfrm>
            <a:custGeom>
              <a:avLst/>
              <a:gdLst/>
              <a:ahLst/>
              <a:cxnLst/>
              <a:rect l="l" t="t" r="r" b="b"/>
              <a:pathLst>
                <a:path w="13989" h="12822" extrusionOk="0">
                  <a:moveTo>
                    <a:pt x="6016" y="1221"/>
                  </a:moveTo>
                  <a:cubicBezTo>
                    <a:pt x="6485" y="1221"/>
                    <a:pt x="6958" y="1311"/>
                    <a:pt x="7413" y="1499"/>
                  </a:cubicBezTo>
                  <a:cubicBezTo>
                    <a:pt x="9025" y="2171"/>
                    <a:pt x="9942" y="3884"/>
                    <a:pt x="9601" y="5593"/>
                  </a:cubicBezTo>
                  <a:cubicBezTo>
                    <a:pt x="9261" y="7307"/>
                    <a:pt x="7758" y="8541"/>
                    <a:pt x="6016" y="8541"/>
                  </a:cubicBezTo>
                  <a:cubicBezTo>
                    <a:pt x="5046" y="8541"/>
                    <a:pt x="4115" y="8157"/>
                    <a:pt x="3428" y="7475"/>
                  </a:cubicBezTo>
                  <a:cubicBezTo>
                    <a:pt x="2190" y="6241"/>
                    <a:pt x="1998" y="4302"/>
                    <a:pt x="2967" y="2852"/>
                  </a:cubicBezTo>
                  <a:cubicBezTo>
                    <a:pt x="3664" y="1807"/>
                    <a:pt x="4822" y="1221"/>
                    <a:pt x="6016" y="1221"/>
                  </a:cubicBezTo>
                  <a:close/>
                  <a:moveTo>
                    <a:pt x="9054" y="7581"/>
                  </a:moveTo>
                  <a:lnTo>
                    <a:pt x="9913" y="8445"/>
                  </a:lnTo>
                  <a:lnTo>
                    <a:pt x="9573" y="8785"/>
                  </a:lnTo>
                  <a:lnTo>
                    <a:pt x="8709" y="7926"/>
                  </a:lnTo>
                  <a:cubicBezTo>
                    <a:pt x="8771" y="7873"/>
                    <a:pt x="8829" y="7821"/>
                    <a:pt x="8886" y="7763"/>
                  </a:cubicBezTo>
                  <a:cubicBezTo>
                    <a:pt x="8949" y="7701"/>
                    <a:pt x="9001" y="7643"/>
                    <a:pt x="9054" y="7581"/>
                  </a:cubicBezTo>
                  <a:close/>
                  <a:moveTo>
                    <a:pt x="10509" y="8449"/>
                  </a:moveTo>
                  <a:cubicBezTo>
                    <a:pt x="10521" y="8449"/>
                    <a:pt x="10533" y="8454"/>
                    <a:pt x="10542" y="8464"/>
                  </a:cubicBezTo>
                  <a:lnTo>
                    <a:pt x="13101" y="11022"/>
                  </a:lnTo>
                  <a:lnTo>
                    <a:pt x="12150" y="11973"/>
                  </a:lnTo>
                  <a:lnTo>
                    <a:pt x="9592" y="9414"/>
                  </a:lnTo>
                  <a:cubicBezTo>
                    <a:pt x="9582" y="9405"/>
                    <a:pt x="9573" y="9395"/>
                    <a:pt x="9577" y="9381"/>
                  </a:cubicBezTo>
                  <a:cubicBezTo>
                    <a:pt x="9577" y="9371"/>
                    <a:pt x="9582" y="9357"/>
                    <a:pt x="9592" y="9352"/>
                  </a:cubicBezTo>
                  <a:lnTo>
                    <a:pt x="10475" y="8464"/>
                  </a:lnTo>
                  <a:cubicBezTo>
                    <a:pt x="10485" y="8454"/>
                    <a:pt x="10497" y="8449"/>
                    <a:pt x="10509" y="8449"/>
                  </a:cubicBezTo>
                  <a:close/>
                  <a:moveTo>
                    <a:pt x="13389" y="11310"/>
                  </a:moveTo>
                  <a:lnTo>
                    <a:pt x="13523" y="11450"/>
                  </a:lnTo>
                  <a:cubicBezTo>
                    <a:pt x="13542" y="11464"/>
                    <a:pt x="13542" y="11498"/>
                    <a:pt x="13523" y="11512"/>
                  </a:cubicBezTo>
                  <a:lnTo>
                    <a:pt x="13523" y="11517"/>
                  </a:lnTo>
                  <a:lnTo>
                    <a:pt x="12640" y="12400"/>
                  </a:lnTo>
                  <a:cubicBezTo>
                    <a:pt x="12630" y="12407"/>
                    <a:pt x="12618" y="12411"/>
                    <a:pt x="12606" y="12411"/>
                  </a:cubicBezTo>
                  <a:cubicBezTo>
                    <a:pt x="12594" y="12411"/>
                    <a:pt x="12582" y="12407"/>
                    <a:pt x="12573" y="12400"/>
                  </a:cubicBezTo>
                  <a:lnTo>
                    <a:pt x="12438" y="12261"/>
                  </a:lnTo>
                  <a:lnTo>
                    <a:pt x="13389" y="11310"/>
                  </a:lnTo>
                  <a:close/>
                  <a:moveTo>
                    <a:pt x="759" y="1"/>
                  </a:moveTo>
                  <a:cubicBezTo>
                    <a:pt x="342" y="1"/>
                    <a:pt x="1" y="342"/>
                    <a:pt x="1" y="759"/>
                  </a:cubicBezTo>
                  <a:lnTo>
                    <a:pt x="1" y="10163"/>
                  </a:lnTo>
                  <a:cubicBezTo>
                    <a:pt x="6" y="10422"/>
                    <a:pt x="217" y="10633"/>
                    <a:pt x="476" y="10638"/>
                  </a:cubicBezTo>
                  <a:lnTo>
                    <a:pt x="6808" y="10638"/>
                  </a:lnTo>
                  <a:cubicBezTo>
                    <a:pt x="7076" y="10638"/>
                    <a:pt x="7076" y="10230"/>
                    <a:pt x="6808" y="10230"/>
                  </a:cubicBezTo>
                  <a:lnTo>
                    <a:pt x="476" y="10230"/>
                  </a:lnTo>
                  <a:cubicBezTo>
                    <a:pt x="438" y="10230"/>
                    <a:pt x="409" y="10197"/>
                    <a:pt x="409" y="10163"/>
                  </a:cubicBezTo>
                  <a:lnTo>
                    <a:pt x="409" y="1916"/>
                  </a:lnTo>
                  <a:lnTo>
                    <a:pt x="3241" y="1916"/>
                  </a:lnTo>
                  <a:cubicBezTo>
                    <a:pt x="3207" y="1950"/>
                    <a:pt x="3174" y="1979"/>
                    <a:pt x="3140" y="2012"/>
                  </a:cubicBezTo>
                  <a:cubicBezTo>
                    <a:pt x="1643" y="3510"/>
                    <a:pt x="1547" y="5905"/>
                    <a:pt x="2919" y="7518"/>
                  </a:cubicBezTo>
                  <a:cubicBezTo>
                    <a:pt x="3721" y="8459"/>
                    <a:pt x="4864" y="8951"/>
                    <a:pt x="6019" y="8951"/>
                  </a:cubicBezTo>
                  <a:cubicBezTo>
                    <a:pt x="6844" y="8951"/>
                    <a:pt x="7674" y="8701"/>
                    <a:pt x="8392" y="8185"/>
                  </a:cubicBezTo>
                  <a:lnTo>
                    <a:pt x="9285" y="9078"/>
                  </a:lnTo>
                  <a:cubicBezTo>
                    <a:pt x="9121" y="9261"/>
                    <a:pt x="9131" y="9534"/>
                    <a:pt x="9299" y="9702"/>
                  </a:cubicBezTo>
                  <a:lnTo>
                    <a:pt x="9827" y="10230"/>
                  </a:lnTo>
                  <a:lnTo>
                    <a:pt x="7696" y="10230"/>
                  </a:lnTo>
                  <a:cubicBezTo>
                    <a:pt x="7422" y="10230"/>
                    <a:pt x="7422" y="10638"/>
                    <a:pt x="7696" y="10638"/>
                  </a:cubicBezTo>
                  <a:lnTo>
                    <a:pt x="10235" y="10638"/>
                  </a:lnTo>
                  <a:lnTo>
                    <a:pt x="12285" y="12688"/>
                  </a:lnTo>
                  <a:cubicBezTo>
                    <a:pt x="12374" y="12777"/>
                    <a:pt x="12490" y="12821"/>
                    <a:pt x="12606" y="12821"/>
                  </a:cubicBezTo>
                  <a:cubicBezTo>
                    <a:pt x="12723" y="12821"/>
                    <a:pt x="12839" y="12777"/>
                    <a:pt x="12928" y="12688"/>
                  </a:cubicBezTo>
                  <a:lnTo>
                    <a:pt x="13811" y="11805"/>
                  </a:lnTo>
                  <a:cubicBezTo>
                    <a:pt x="13989" y="11622"/>
                    <a:pt x="13989" y="11339"/>
                    <a:pt x="13811" y="11161"/>
                  </a:cubicBezTo>
                  <a:lnTo>
                    <a:pt x="12870" y="10216"/>
                  </a:lnTo>
                  <a:cubicBezTo>
                    <a:pt x="12870" y="10197"/>
                    <a:pt x="12870" y="10177"/>
                    <a:pt x="12870" y="10163"/>
                  </a:cubicBezTo>
                  <a:lnTo>
                    <a:pt x="12870" y="8166"/>
                  </a:lnTo>
                  <a:cubicBezTo>
                    <a:pt x="12870" y="8029"/>
                    <a:pt x="12768" y="7961"/>
                    <a:pt x="12666" y="7961"/>
                  </a:cubicBezTo>
                  <a:cubicBezTo>
                    <a:pt x="12564" y="7961"/>
                    <a:pt x="12462" y="8029"/>
                    <a:pt x="12462" y="8166"/>
                  </a:cubicBezTo>
                  <a:lnTo>
                    <a:pt x="12462" y="9808"/>
                  </a:lnTo>
                  <a:lnTo>
                    <a:pt x="10830" y="8176"/>
                  </a:lnTo>
                  <a:cubicBezTo>
                    <a:pt x="10741" y="8086"/>
                    <a:pt x="10624" y="8042"/>
                    <a:pt x="10508" y="8042"/>
                  </a:cubicBezTo>
                  <a:cubicBezTo>
                    <a:pt x="10400" y="8042"/>
                    <a:pt x="10292" y="8080"/>
                    <a:pt x="10206" y="8157"/>
                  </a:cubicBezTo>
                  <a:lnTo>
                    <a:pt x="9313" y="7264"/>
                  </a:lnTo>
                  <a:cubicBezTo>
                    <a:pt x="10475" y="5646"/>
                    <a:pt x="10293" y="3424"/>
                    <a:pt x="8886" y="2012"/>
                  </a:cubicBezTo>
                  <a:cubicBezTo>
                    <a:pt x="8853" y="1979"/>
                    <a:pt x="8819" y="1950"/>
                    <a:pt x="8785" y="1916"/>
                  </a:cubicBezTo>
                  <a:lnTo>
                    <a:pt x="12462" y="1916"/>
                  </a:lnTo>
                  <a:lnTo>
                    <a:pt x="12462" y="7278"/>
                  </a:lnTo>
                  <a:cubicBezTo>
                    <a:pt x="12462" y="7413"/>
                    <a:pt x="12564" y="7480"/>
                    <a:pt x="12666" y="7480"/>
                  </a:cubicBezTo>
                  <a:cubicBezTo>
                    <a:pt x="12768" y="7480"/>
                    <a:pt x="12870" y="7413"/>
                    <a:pt x="12870" y="7278"/>
                  </a:cubicBezTo>
                  <a:lnTo>
                    <a:pt x="12870" y="759"/>
                  </a:lnTo>
                  <a:cubicBezTo>
                    <a:pt x="12870" y="337"/>
                    <a:pt x="12530" y="1"/>
                    <a:pt x="12112" y="1"/>
                  </a:cubicBezTo>
                  <a:lnTo>
                    <a:pt x="10269" y="1"/>
                  </a:lnTo>
                  <a:cubicBezTo>
                    <a:pt x="9995" y="1"/>
                    <a:pt x="9995" y="409"/>
                    <a:pt x="10269" y="409"/>
                  </a:cubicBezTo>
                  <a:lnTo>
                    <a:pt x="12112" y="409"/>
                  </a:lnTo>
                  <a:cubicBezTo>
                    <a:pt x="12304" y="409"/>
                    <a:pt x="12462" y="563"/>
                    <a:pt x="12462" y="759"/>
                  </a:cubicBezTo>
                  <a:lnTo>
                    <a:pt x="12462" y="1508"/>
                  </a:lnTo>
                  <a:lnTo>
                    <a:pt x="8272" y="1508"/>
                  </a:lnTo>
                  <a:cubicBezTo>
                    <a:pt x="7588" y="1052"/>
                    <a:pt x="6800" y="824"/>
                    <a:pt x="6013" y="824"/>
                  </a:cubicBezTo>
                  <a:cubicBezTo>
                    <a:pt x="5226" y="824"/>
                    <a:pt x="4439" y="1052"/>
                    <a:pt x="3755" y="1508"/>
                  </a:cubicBezTo>
                  <a:lnTo>
                    <a:pt x="409" y="1508"/>
                  </a:lnTo>
                  <a:lnTo>
                    <a:pt x="409" y="759"/>
                  </a:lnTo>
                  <a:cubicBezTo>
                    <a:pt x="409" y="563"/>
                    <a:pt x="567" y="409"/>
                    <a:pt x="759" y="409"/>
                  </a:cubicBezTo>
                  <a:lnTo>
                    <a:pt x="9381" y="409"/>
                  </a:lnTo>
                  <a:cubicBezTo>
                    <a:pt x="9649" y="409"/>
                    <a:pt x="9649" y="1"/>
                    <a:pt x="93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57;p80">
              <a:extLst>
                <a:ext uri="{FF2B5EF4-FFF2-40B4-BE49-F238E27FC236}">
                  <a16:creationId xmlns:a16="http://schemas.microsoft.com/office/drawing/2014/main" id="{56EF0E1A-20CC-47A6-B08D-4CBFB416CF91}"/>
                </a:ext>
              </a:extLst>
            </p:cNvPr>
            <p:cNvSpPr/>
            <p:nvPr/>
          </p:nvSpPr>
          <p:spPr>
            <a:xfrm>
              <a:off x="2947082" y="4315221"/>
              <a:ext cx="12472" cy="10717"/>
            </a:xfrm>
            <a:custGeom>
              <a:avLst/>
              <a:gdLst/>
              <a:ahLst/>
              <a:cxnLst/>
              <a:rect l="l" t="t" r="r" b="b"/>
              <a:pathLst>
                <a:path w="476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4" y="408"/>
                    <a:pt x="475" y="317"/>
                    <a:pt x="475" y="206"/>
                  </a:cubicBezTo>
                  <a:cubicBezTo>
                    <a:pt x="475" y="91"/>
                    <a:pt x="384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58;p80">
              <a:extLst>
                <a:ext uri="{FF2B5EF4-FFF2-40B4-BE49-F238E27FC236}">
                  <a16:creationId xmlns:a16="http://schemas.microsoft.com/office/drawing/2014/main" id="{D4C2B306-18C8-48D4-B5BD-71728238972F}"/>
                </a:ext>
              </a:extLst>
            </p:cNvPr>
            <p:cNvSpPr/>
            <p:nvPr/>
          </p:nvSpPr>
          <p:spPr>
            <a:xfrm>
              <a:off x="2961021" y="4315221"/>
              <a:ext cx="12499" cy="10717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75" y="0"/>
                  </a:moveTo>
                  <a:cubicBezTo>
                    <a:pt x="1" y="0"/>
                    <a:pt x="1" y="408"/>
                    <a:pt x="275" y="408"/>
                  </a:cubicBezTo>
                  <a:cubicBezTo>
                    <a:pt x="385" y="408"/>
                    <a:pt x="476" y="317"/>
                    <a:pt x="476" y="206"/>
                  </a:cubicBezTo>
                  <a:cubicBezTo>
                    <a:pt x="476" y="91"/>
                    <a:pt x="385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9;p80">
              <a:extLst>
                <a:ext uri="{FF2B5EF4-FFF2-40B4-BE49-F238E27FC236}">
                  <a16:creationId xmlns:a16="http://schemas.microsoft.com/office/drawing/2014/main" id="{0E29107C-9EED-4814-A502-090329890F46}"/>
                </a:ext>
              </a:extLst>
            </p:cNvPr>
            <p:cNvSpPr/>
            <p:nvPr/>
          </p:nvSpPr>
          <p:spPr>
            <a:xfrm>
              <a:off x="2974883" y="4315221"/>
              <a:ext cx="12603" cy="10717"/>
            </a:xfrm>
            <a:custGeom>
              <a:avLst/>
              <a:gdLst/>
              <a:ahLst/>
              <a:cxnLst/>
              <a:rect l="l" t="t" r="r" b="b"/>
              <a:pathLst>
                <a:path w="481" h="409" extrusionOk="0">
                  <a:moveTo>
                    <a:pt x="274" y="0"/>
                  </a:moveTo>
                  <a:cubicBezTo>
                    <a:pt x="0" y="0"/>
                    <a:pt x="0" y="408"/>
                    <a:pt x="274" y="408"/>
                  </a:cubicBezTo>
                  <a:cubicBezTo>
                    <a:pt x="389" y="408"/>
                    <a:pt x="480" y="317"/>
                    <a:pt x="475" y="206"/>
                  </a:cubicBezTo>
                  <a:cubicBezTo>
                    <a:pt x="475" y="91"/>
                    <a:pt x="389" y="0"/>
                    <a:pt x="27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0;p80">
              <a:extLst>
                <a:ext uri="{FF2B5EF4-FFF2-40B4-BE49-F238E27FC236}">
                  <a16:creationId xmlns:a16="http://schemas.microsoft.com/office/drawing/2014/main" id="{FCEE282F-C342-48A1-8D93-032F175140CC}"/>
                </a:ext>
              </a:extLst>
            </p:cNvPr>
            <p:cNvSpPr/>
            <p:nvPr/>
          </p:nvSpPr>
          <p:spPr>
            <a:xfrm>
              <a:off x="3022440" y="4434311"/>
              <a:ext cx="12577" cy="10691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9" y="1"/>
                    <a:pt x="1" y="218"/>
                    <a:pt x="129" y="346"/>
                  </a:cubicBezTo>
                  <a:cubicBezTo>
                    <a:pt x="171" y="388"/>
                    <a:pt x="223" y="407"/>
                    <a:pt x="273" y="407"/>
                  </a:cubicBezTo>
                  <a:cubicBezTo>
                    <a:pt x="379" y="407"/>
                    <a:pt x="480" y="326"/>
                    <a:pt x="480" y="202"/>
                  </a:cubicBezTo>
                  <a:cubicBezTo>
                    <a:pt x="480" y="95"/>
                    <a:pt x="393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61;p80">
              <a:extLst>
                <a:ext uri="{FF2B5EF4-FFF2-40B4-BE49-F238E27FC236}">
                  <a16:creationId xmlns:a16="http://schemas.microsoft.com/office/drawing/2014/main" id="{918FBBF1-42F1-4297-825E-55AB31AEB8A7}"/>
                </a:ext>
              </a:extLst>
            </p:cNvPr>
            <p:cNvSpPr/>
            <p:nvPr/>
          </p:nvSpPr>
          <p:spPr>
            <a:xfrm>
              <a:off x="3022414" y="4452050"/>
              <a:ext cx="12603" cy="10795"/>
            </a:xfrm>
            <a:custGeom>
              <a:avLst/>
              <a:gdLst/>
              <a:ahLst/>
              <a:cxnLst/>
              <a:rect l="l" t="t" r="r" b="b"/>
              <a:pathLst>
                <a:path w="481" h="412" extrusionOk="0">
                  <a:moveTo>
                    <a:pt x="274" y="1"/>
                  </a:moveTo>
                  <a:cubicBezTo>
                    <a:pt x="92" y="1"/>
                    <a:pt x="1" y="221"/>
                    <a:pt x="130" y="351"/>
                  </a:cubicBezTo>
                  <a:cubicBezTo>
                    <a:pt x="172" y="393"/>
                    <a:pt x="224" y="412"/>
                    <a:pt x="274" y="412"/>
                  </a:cubicBezTo>
                  <a:cubicBezTo>
                    <a:pt x="380" y="412"/>
                    <a:pt x="481" y="330"/>
                    <a:pt x="481" y="207"/>
                  </a:cubicBezTo>
                  <a:cubicBezTo>
                    <a:pt x="481" y="97"/>
                    <a:pt x="389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62;p80">
              <a:extLst>
                <a:ext uri="{FF2B5EF4-FFF2-40B4-BE49-F238E27FC236}">
                  <a16:creationId xmlns:a16="http://schemas.microsoft.com/office/drawing/2014/main" id="{C6C3E1AC-E8B4-4D45-8E9D-2F277F731049}"/>
                </a:ext>
              </a:extLst>
            </p:cNvPr>
            <p:cNvSpPr/>
            <p:nvPr/>
          </p:nvSpPr>
          <p:spPr>
            <a:xfrm>
              <a:off x="3037795" y="4434311"/>
              <a:ext cx="12446" cy="10691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81" y="1"/>
                  </a:moveTo>
                  <a:cubicBezTo>
                    <a:pt x="278" y="1"/>
                    <a:pt x="275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ubicBezTo>
                    <a:pt x="88" y="1"/>
                    <a:pt x="0" y="218"/>
                    <a:pt x="124" y="346"/>
                  </a:cubicBezTo>
                  <a:cubicBezTo>
                    <a:pt x="166" y="388"/>
                    <a:pt x="218" y="407"/>
                    <a:pt x="268" y="407"/>
                  </a:cubicBezTo>
                  <a:cubicBezTo>
                    <a:pt x="374" y="407"/>
                    <a:pt x="474" y="326"/>
                    <a:pt x="474" y="202"/>
                  </a:cubicBezTo>
                  <a:cubicBezTo>
                    <a:pt x="474" y="95"/>
                    <a:pt x="388" y="1"/>
                    <a:pt x="28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63;p80">
              <a:extLst>
                <a:ext uri="{FF2B5EF4-FFF2-40B4-BE49-F238E27FC236}">
                  <a16:creationId xmlns:a16="http://schemas.microsoft.com/office/drawing/2014/main" id="{54B82463-954C-4FC2-8182-2E859C5084F2}"/>
                </a:ext>
              </a:extLst>
            </p:cNvPr>
            <p:cNvSpPr/>
            <p:nvPr/>
          </p:nvSpPr>
          <p:spPr>
            <a:xfrm>
              <a:off x="3037769" y="4452050"/>
              <a:ext cx="12472" cy="10795"/>
            </a:xfrm>
            <a:custGeom>
              <a:avLst/>
              <a:gdLst/>
              <a:ahLst/>
              <a:cxnLst/>
              <a:rect l="l" t="t" r="r" b="b"/>
              <a:pathLst>
                <a:path w="476" h="412" extrusionOk="0">
                  <a:moveTo>
                    <a:pt x="274" y="1"/>
                  </a:moveTo>
                  <a:cubicBezTo>
                    <a:pt x="91" y="1"/>
                    <a:pt x="0" y="221"/>
                    <a:pt x="125" y="351"/>
                  </a:cubicBezTo>
                  <a:cubicBezTo>
                    <a:pt x="167" y="393"/>
                    <a:pt x="219" y="412"/>
                    <a:pt x="269" y="412"/>
                  </a:cubicBezTo>
                  <a:cubicBezTo>
                    <a:pt x="375" y="412"/>
                    <a:pt x="475" y="330"/>
                    <a:pt x="475" y="207"/>
                  </a:cubicBezTo>
                  <a:cubicBezTo>
                    <a:pt x="475" y="97"/>
                    <a:pt x="384" y="1"/>
                    <a:pt x="27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965;p80">
              <a:extLst>
                <a:ext uri="{FF2B5EF4-FFF2-40B4-BE49-F238E27FC236}">
                  <a16:creationId xmlns:a16="http://schemas.microsoft.com/office/drawing/2014/main" id="{6C1DAA55-B658-4BC6-8455-377C8DEF646D}"/>
                </a:ext>
              </a:extLst>
            </p:cNvPr>
            <p:cNvSpPr/>
            <p:nvPr/>
          </p:nvSpPr>
          <p:spPr>
            <a:xfrm>
              <a:off x="2946060" y="4507154"/>
              <a:ext cx="17267" cy="10717"/>
            </a:xfrm>
            <a:custGeom>
              <a:avLst/>
              <a:gdLst/>
              <a:ahLst/>
              <a:cxnLst/>
              <a:rect l="l" t="t" r="r" b="b"/>
              <a:pathLst>
                <a:path w="65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85" y="408"/>
                  </a:lnTo>
                  <a:cubicBezTo>
                    <a:pt x="658" y="408"/>
                    <a:pt x="658" y="0"/>
                    <a:pt x="38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966;p80">
              <a:extLst>
                <a:ext uri="{FF2B5EF4-FFF2-40B4-BE49-F238E27FC236}">
                  <a16:creationId xmlns:a16="http://schemas.microsoft.com/office/drawing/2014/main" id="{B02FAD56-6FE3-424A-9A96-09FEAE46BECB}"/>
                </a:ext>
              </a:extLst>
            </p:cNvPr>
            <p:cNvSpPr/>
            <p:nvPr/>
          </p:nvSpPr>
          <p:spPr>
            <a:xfrm>
              <a:off x="2961781" y="4507154"/>
              <a:ext cx="32622" cy="10717"/>
            </a:xfrm>
            <a:custGeom>
              <a:avLst/>
              <a:gdLst/>
              <a:ahLst/>
              <a:cxnLst/>
              <a:rect l="l" t="t" r="r" b="b"/>
              <a:pathLst>
                <a:path w="12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970" y="408"/>
                  </a:lnTo>
                  <a:cubicBezTo>
                    <a:pt x="1244" y="408"/>
                    <a:pt x="1244" y="0"/>
                    <a:pt x="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967;p80">
              <a:extLst>
                <a:ext uri="{FF2B5EF4-FFF2-40B4-BE49-F238E27FC236}">
                  <a16:creationId xmlns:a16="http://schemas.microsoft.com/office/drawing/2014/main" id="{85EB74BA-781A-495C-896E-8DD11FB0D618}"/>
                </a:ext>
              </a:extLst>
            </p:cNvPr>
            <p:cNvSpPr/>
            <p:nvPr/>
          </p:nvSpPr>
          <p:spPr>
            <a:xfrm>
              <a:off x="2946060" y="4521225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570" y="409"/>
                  </a:lnTo>
                  <a:cubicBezTo>
                    <a:pt x="1844" y="409"/>
                    <a:pt x="1844" y="1"/>
                    <a:pt x="157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68;p80">
              <a:extLst>
                <a:ext uri="{FF2B5EF4-FFF2-40B4-BE49-F238E27FC236}">
                  <a16:creationId xmlns:a16="http://schemas.microsoft.com/office/drawing/2014/main" id="{327F032A-DF21-4F5C-975D-C8F5764480B1}"/>
                </a:ext>
              </a:extLst>
            </p:cNvPr>
            <p:cNvSpPr/>
            <p:nvPr/>
          </p:nvSpPr>
          <p:spPr>
            <a:xfrm>
              <a:off x="2946060" y="4535453"/>
              <a:ext cx="48344" cy="10717"/>
            </a:xfrm>
            <a:custGeom>
              <a:avLst/>
              <a:gdLst/>
              <a:ahLst/>
              <a:cxnLst/>
              <a:rect l="l" t="t" r="r" b="b"/>
              <a:pathLst>
                <a:path w="1845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570" y="408"/>
                  </a:lnTo>
                  <a:cubicBezTo>
                    <a:pt x="1844" y="408"/>
                    <a:pt x="1844" y="0"/>
                    <a:pt x="15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969;p80">
              <a:extLst>
                <a:ext uri="{FF2B5EF4-FFF2-40B4-BE49-F238E27FC236}">
                  <a16:creationId xmlns:a16="http://schemas.microsoft.com/office/drawing/2014/main" id="{E61D3307-21AD-4890-A4DE-904A720D32A5}"/>
                </a:ext>
              </a:extLst>
            </p:cNvPr>
            <p:cNvSpPr/>
            <p:nvPr/>
          </p:nvSpPr>
          <p:spPr>
            <a:xfrm>
              <a:off x="3213482" y="4357250"/>
              <a:ext cx="10717" cy="121082"/>
            </a:xfrm>
            <a:custGeom>
              <a:avLst/>
              <a:gdLst/>
              <a:ahLst/>
              <a:cxnLst/>
              <a:rect l="l" t="t" r="r" b="b"/>
              <a:pathLst>
                <a:path w="409" h="4621" extrusionOk="0">
                  <a:moveTo>
                    <a:pt x="204" y="0"/>
                  </a:moveTo>
                  <a:cubicBezTo>
                    <a:pt x="102" y="0"/>
                    <a:pt x="0" y="69"/>
                    <a:pt x="0" y="206"/>
                  </a:cubicBezTo>
                  <a:lnTo>
                    <a:pt x="0" y="4415"/>
                  </a:lnTo>
                  <a:cubicBezTo>
                    <a:pt x="0" y="4552"/>
                    <a:pt x="102" y="4621"/>
                    <a:pt x="204" y="4621"/>
                  </a:cubicBezTo>
                  <a:cubicBezTo>
                    <a:pt x="306" y="4621"/>
                    <a:pt x="408" y="4552"/>
                    <a:pt x="408" y="4415"/>
                  </a:cubicBezTo>
                  <a:lnTo>
                    <a:pt x="408" y="206"/>
                  </a:lnTo>
                  <a:cubicBezTo>
                    <a:pt x="408" y="69"/>
                    <a:pt x="30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9151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9E62E2-B15E-49B3-BD0B-BB1DAE0FCE40}"/>
              </a:ext>
            </a:extLst>
          </p:cNvPr>
          <p:cNvSpPr/>
          <p:nvPr/>
        </p:nvSpPr>
        <p:spPr>
          <a:xfrm>
            <a:off x="1270292" y="5924161"/>
            <a:ext cx="1600598" cy="596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 up/in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B0852-7878-494A-B32D-7323E5B4DE81}"/>
              </a:ext>
            </a:extLst>
          </p:cNvPr>
          <p:cNvSpPr/>
          <p:nvPr/>
        </p:nvSpPr>
        <p:spPr>
          <a:xfrm>
            <a:off x="5367787" y="5440355"/>
            <a:ext cx="3223323" cy="1896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chemeClr val="tx1"/>
                </a:solidFill>
              </a:rPr>
              <a:t>Menu </a:t>
            </a:r>
            <a:r>
              <a:rPr lang="en-US" sz="2000" u="sng" dirty="0" err="1">
                <a:solidFill>
                  <a:schemeClr val="tx1"/>
                </a:solidFill>
              </a:rPr>
              <a:t>lựa</a:t>
            </a:r>
            <a:r>
              <a:rPr lang="en-US" sz="2000" u="sng" dirty="0">
                <a:solidFill>
                  <a:schemeClr val="tx1"/>
                </a:solidFill>
              </a:rPr>
              <a:t> </a:t>
            </a:r>
            <a:r>
              <a:rPr lang="en-US" sz="2000" u="sng" dirty="0" err="1">
                <a:solidFill>
                  <a:schemeClr val="tx1"/>
                </a:solidFill>
              </a:rPr>
              <a:t>chọn</a:t>
            </a:r>
            <a:endParaRPr lang="en-US" sz="2000" u="sng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1.Cập </a:t>
            </a:r>
            <a:r>
              <a:rPr lang="en-US" sz="2000" dirty="0" err="1">
                <a:solidFill>
                  <a:schemeClr val="tx1"/>
                </a:solidFill>
              </a:rPr>
              <a:t>nhật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dirty="0" err="1">
                <a:solidFill>
                  <a:schemeClr val="tx1"/>
                </a:solidFill>
              </a:rPr>
              <a:t>thêm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xóa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2.Hiển </a:t>
            </a:r>
            <a:r>
              <a:rPr lang="en-US" sz="2000" dirty="0" err="1">
                <a:solidFill>
                  <a:schemeClr val="tx1"/>
                </a:solidFill>
              </a:rPr>
              <a:t>thị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tất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3.Tìm </a:t>
            </a:r>
            <a:r>
              <a:rPr lang="en-US" sz="2000" dirty="0" err="1">
                <a:solidFill>
                  <a:schemeClr val="tx1"/>
                </a:solidFill>
              </a:rPr>
              <a:t>kiếm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4.Thoát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64" y="704107"/>
            <a:ext cx="4145881" cy="373502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6319" y="1567532"/>
            <a:ext cx="2923405" cy="16897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 dirty="0" smtClean="0"/>
              <a:t>Hàm menu:</a:t>
            </a:r>
            <a:br>
              <a:rPr lang="vi-VN" sz="1800" dirty="0" smtClean="0"/>
            </a:br>
            <a:r>
              <a:rPr lang="vi-VN" sz="1600" b="0" dirty="0" smtClean="0">
                <a:latin typeface="+mn-lt"/>
              </a:rPr>
              <a:t>Sẽ gọi các hàm có trong class để cho người dùng lựa chọn.</a:t>
            </a:r>
            <a:endParaRPr lang="en-US" sz="1600" b="0" dirty="0">
              <a:latin typeface="+mn-lt"/>
            </a:endParaRPr>
          </a:p>
        </p:txBody>
      </p:sp>
      <p:sp>
        <p:nvSpPr>
          <p:cNvPr id="2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67984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AE16FC-3284-4904-B03A-992BE7B5D8A7}"/>
              </a:ext>
            </a:extLst>
          </p:cNvPr>
          <p:cNvSpPr txBox="1"/>
          <p:nvPr/>
        </p:nvSpPr>
        <p:spPr>
          <a:xfrm>
            <a:off x="704617" y="1598028"/>
            <a:ext cx="3405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CẬP NHẬT</a:t>
            </a:r>
          </a:p>
          <a:p>
            <a:r>
              <a:rPr lang="en-US" sz="1600" dirty="0" err="1"/>
              <a:t>Thêm</a:t>
            </a:r>
            <a:r>
              <a:rPr lang="en-US" sz="1600" dirty="0"/>
              <a:t> /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vi-VN" sz="1600" dirty="0"/>
              <a:t>và cập nhật số lượng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vi-VN" sz="1600" dirty="0"/>
              <a:t>xuất.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B7537-CEDC-49CC-B6B2-699E0B15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52" y="826404"/>
            <a:ext cx="3083621" cy="3739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391D6-D204-4975-B363-90F0A71F4EB4}"/>
              </a:ext>
            </a:extLst>
          </p:cNvPr>
          <p:cNvSpPr txBox="1"/>
          <p:nvPr/>
        </p:nvSpPr>
        <p:spPr>
          <a:xfrm>
            <a:off x="775183" y="2489298"/>
            <a:ext cx="2813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Lựa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vi-VN" sz="1600" dirty="0" smtClean="0"/>
              <a:t>thêm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2 </a:t>
            </a:r>
            <a:r>
              <a:rPr lang="en-US" sz="1600" dirty="0" err="1"/>
              <a:t>loại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h</a:t>
            </a:r>
            <a:r>
              <a:rPr lang="vi-VN" sz="1600" dirty="0"/>
              <a:t>à</a:t>
            </a:r>
            <a:r>
              <a:rPr lang="en-US" sz="1600" dirty="0"/>
              <a:t>ng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smtClean="0"/>
              <a:t>d</a:t>
            </a:r>
            <a:r>
              <a:rPr lang="vi-VN" sz="1600" dirty="0" smtClean="0"/>
              <a:t>ùn</a:t>
            </a:r>
            <a:r>
              <a:rPr lang="en-US" sz="1600" dirty="0" smtClean="0"/>
              <a:t>g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862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AE16FC-3284-4904-B03A-992BE7B5D8A7}"/>
              </a:ext>
            </a:extLst>
          </p:cNvPr>
          <p:cNvSpPr txBox="1"/>
          <p:nvPr/>
        </p:nvSpPr>
        <p:spPr>
          <a:xfrm>
            <a:off x="898963" y="4060486"/>
            <a:ext cx="3405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CẬP NHẬT</a:t>
            </a:r>
          </a:p>
          <a:p>
            <a:r>
              <a:rPr lang="en-US" dirty="0" err="1"/>
              <a:t>Thêm</a:t>
            </a:r>
            <a:r>
              <a:rPr lang="en-US" dirty="0"/>
              <a:t> /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vi-VN" dirty="0"/>
              <a:t>và cập nhật số lượng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453C1-A918-496F-89C0-A5E73E30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25" y="761405"/>
            <a:ext cx="4048408" cy="3941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97" y="1260329"/>
            <a:ext cx="3057047" cy="27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0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Picture 2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CD5B4D9-E5C9-4775-A1EF-43EB7138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47" y="1407457"/>
            <a:ext cx="3341553" cy="3297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5673E7-2D9E-4F00-BC73-8F50E31BA76E}"/>
              </a:ext>
            </a:extLst>
          </p:cNvPr>
          <p:cNvSpPr txBox="1"/>
          <p:nvPr/>
        </p:nvSpPr>
        <p:spPr>
          <a:xfrm>
            <a:off x="586834" y="3658347"/>
            <a:ext cx="3926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KIỂM TRA</a:t>
            </a:r>
          </a:p>
          <a:p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ID </a:t>
            </a:r>
            <a:r>
              <a:rPr lang="en-US" sz="1800" dirty="0" err="1"/>
              <a:t>trùng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 smtClean="0"/>
              <a:t>lại</a:t>
            </a:r>
            <a:r>
              <a:rPr lang="vi-VN" sz="1800" dirty="0" smtClean="0"/>
              <a:t>.</a:t>
            </a:r>
            <a:endParaRPr lang="en-US" sz="1800" dirty="0"/>
          </a:p>
        </p:txBody>
      </p:sp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64B29E6-899A-4AF5-B7EE-9262BFB0A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6" y="1407456"/>
            <a:ext cx="4181105" cy="21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250" y="1785478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121211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3712" y="2967088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521228" y="334818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71" y="174602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550" y="117532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5965397" y="3051446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Menu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22950" y="244444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524275" y="2444448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2444448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7126925" y="2444448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stCxn id="2592" idx="6"/>
            <a:endCxn id="2593" idx="2"/>
          </p:cNvCxnSpPr>
          <p:nvPr/>
        </p:nvCxnSpPr>
        <p:spPr>
          <a:xfrm>
            <a:off x="201695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stCxn id="2593" idx="6"/>
            <a:endCxn id="2594" idx="2"/>
          </p:cNvCxnSpPr>
          <p:nvPr/>
        </p:nvCxnSpPr>
        <p:spPr>
          <a:xfrm>
            <a:off x="3818275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stCxn id="2594" idx="6"/>
            <a:endCxn id="2595" idx="2"/>
          </p:cNvCxnSpPr>
          <p:nvPr/>
        </p:nvCxnSpPr>
        <p:spPr>
          <a:xfrm>
            <a:off x="561960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stCxn id="2592" idx="0"/>
          </p:cNvCxnSpPr>
          <p:nvPr/>
        </p:nvCxnSpPr>
        <p:spPr>
          <a:xfrm flipV="1">
            <a:off x="1869950" y="2207126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stCxn id="2593" idx="4"/>
            <a:endCxn id="2586" idx="0"/>
          </p:cNvCxnSpPr>
          <p:nvPr/>
        </p:nvCxnSpPr>
        <p:spPr>
          <a:xfrm>
            <a:off x="3671275" y="2738448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stCxn id="2594" idx="0"/>
            <a:endCxn id="2588" idx="2"/>
          </p:cNvCxnSpPr>
          <p:nvPr/>
        </p:nvCxnSpPr>
        <p:spPr>
          <a:xfrm rot="10800000">
            <a:off x="5472600" y="2207148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stCxn id="2595" idx="4"/>
          </p:cNvCxnSpPr>
          <p:nvPr/>
        </p:nvCxnSpPr>
        <p:spPr>
          <a:xfrm>
            <a:off x="7273925" y="2738448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0784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62139" y="4073762"/>
            <a:ext cx="7539582" cy="63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 smtClean="0">
                <a:solidFill>
                  <a:srgbClr val="010407"/>
                </a:solidFill>
                <a:latin typeface="+mn-lt"/>
                <a:ea typeface="Inter"/>
                <a:cs typeface="Inter"/>
                <a:sym typeface="Inter"/>
              </a:rPr>
              <a:t>Hàm xóa sản phẩm</a:t>
            </a:r>
            <a:r>
              <a:rPr lang="vi-VN" sz="1600" dirty="0" smtClean="0">
                <a:solidFill>
                  <a:srgbClr val="010407"/>
                </a:solidFill>
                <a:latin typeface="+mn-lt"/>
                <a:ea typeface="Inter"/>
                <a:cs typeface="Inter"/>
                <a:sym typeface="Inter"/>
              </a:rPr>
              <a:t>: Nhập ID cần xóa và sau đó kiểm tra, và mở file để ghi lại thông tin.</a:t>
            </a:r>
            <a:endParaRPr sz="1600" dirty="0">
              <a:solidFill>
                <a:srgbClr val="010407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2" y="1298537"/>
            <a:ext cx="3877845" cy="2660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63" y="1298537"/>
            <a:ext cx="3474175" cy="26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5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647865" y="1451040"/>
            <a:ext cx="2600756" cy="28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5" algn="just">
              <a:lnSpc>
                <a:spcPct val="115000"/>
              </a:lnSpc>
            </a:pPr>
            <a:r>
              <a:rPr lang="vi-VN" sz="1600" b="1" dirty="0" smtClean="0">
                <a:solidFill>
                  <a:srgbClr val="010407"/>
                </a:solidFill>
                <a:latin typeface="+mn-lt"/>
                <a:ea typeface="Inter"/>
                <a:cs typeface="Inter"/>
                <a:sym typeface="Inter"/>
              </a:rPr>
              <a:t>Hàm cập nhật số lượng xuất kho: 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600" dirty="0" smtClean="0">
                <a:solidFill>
                  <a:srgbClr val="010407"/>
                </a:solidFill>
                <a:latin typeface="+mn-lt"/>
                <a:ea typeface="Inter"/>
                <a:cs typeface="Inter"/>
                <a:sym typeface="Inter"/>
              </a:rPr>
              <a:t>Nhập tên và ID sản phẩm cần cập nhật và sau đó kiểm tra.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vi-VN" sz="1600" dirty="0" smtClean="0">
                <a:solidFill>
                  <a:srgbClr val="010407"/>
                </a:solidFill>
                <a:ea typeface="Inter"/>
                <a:cs typeface="Inter"/>
                <a:sym typeface="Inter"/>
              </a:rPr>
              <a:t>Nếu đúng tên và ID thì nhập số lượng và thời gian xuất.</a:t>
            </a:r>
            <a:endParaRPr lang="vi-VN" sz="1600" dirty="0">
              <a:solidFill>
                <a:srgbClr val="010407"/>
              </a:solidFill>
              <a:ea typeface="Inter"/>
              <a:cs typeface="Inter"/>
              <a:sym typeface="Inter"/>
            </a:endParaRPr>
          </a:p>
          <a:p>
            <a:pPr marL="285750" lvl="1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vi-VN" sz="1600" dirty="0" smtClean="0">
                <a:solidFill>
                  <a:srgbClr val="010407"/>
                </a:solidFill>
                <a:latin typeface="+mn-lt"/>
                <a:ea typeface="Inter"/>
                <a:cs typeface="Inter"/>
                <a:sym typeface="Inter"/>
              </a:rPr>
              <a:t>Ghi vào file.</a:t>
            </a:r>
            <a:endParaRPr sz="1600" dirty="0">
              <a:solidFill>
                <a:srgbClr val="010407"/>
              </a:solidFill>
              <a:latin typeface="+mn-lt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309" y="919893"/>
            <a:ext cx="4608059" cy="33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7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555114-163D-4A7C-8CDA-C8561DEA5AB5}"/>
              </a:ext>
            </a:extLst>
          </p:cNvPr>
          <p:cNvSpPr txBox="1"/>
          <p:nvPr/>
        </p:nvSpPr>
        <p:spPr>
          <a:xfrm>
            <a:off x="1111545" y="1866913"/>
            <a:ext cx="233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 smtClean="0"/>
              <a:t>Hiển thị tất cả thông tin hàng hóa có trong kho.</a:t>
            </a:r>
            <a:endParaRPr lang="vi-VN" sz="1800" b="1" dirty="0" smtClean="0"/>
          </a:p>
        </p:txBody>
      </p:sp>
      <p:grpSp>
        <p:nvGrpSpPr>
          <p:cNvPr id="28" name="Google Shape;12288;p78"/>
          <p:cNvGrpSpPr/>
          <p:nvPr/>
        </p:nvGrpSpPr>
        <p:grpSpPr>
          <a:xfrm>
            <a:off x="568247" y="2010472"/>
            <a:ext cx="360995" cy="359212"/>
            <a:chOff x="5332567" y="3825756"/>
            <a:chExt cx="360995" cy="359212"/>
          </a:xfrm>
        </p:grpSpPr>
        <p:sp>
          <p:nvSpPr>
            <p:cNvPr id="29" name="Google Shape;12289;p78"/>
            <p:cNvSpPr/>
            <p:nvPr/>
          </p:nvSpPr>
          <p:spPr>
            <a:xfrm>
              <a:off x="5439077" y="4024901"/>
              <a:ext cx="55681" cy="55681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314" y="0"/>
                  </a:moveTo>
                  <a:lnTo>
                    <a:pt x="1" y="1314"/>
                  </a:lnTo>
                  <a:cubicBezTo>
                    <a:pt x="97" y="1328"/>
                    <a:pt x="188" y="1371"/>
                    <a:pt x="260" y="1444"/>
                  </a:cubicBezTo>
                  <a:lnTo>
                    <a:pt x="684" y="1862"/>
                  </a:lnTo>
                  <a:cubicBezTo>
                    <a:pt x="751" y="1934"/>
                    <a:pt x="794" y="2026"/>
                    <a:pt x="809" y="2122"/>
                  </a:cubicBezTo>
                  <a:lnTo>
                    <a:pt x="2123" y="809"/>
                  </a:lnTo>
                  <a:cubicBezTo>
                    <a:pt x="1815" y="582"/>
                    <a:pt x="1540" y="308"/>
                    <a:pt x="1314" y="0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90;p78"/>
            <p:cNvSpPr/>
            <p:nvPr/>
          </p:nvSpPr>
          <p:spPr>
            <a:xfrm>
              <a:off x="5439077" y="4024901"/>
              <a:ext cx="44954" cy="55681"/>
            </a:xfrm>
            <a:custGeom>
              <a:avLst/>
              <a:gdLst/>
              <a:ahLst/>
              <a:cxnLst/>
              <a:rect l="l" t="t" r="r" b="b"/>
              <a:pathLst>
                <a:path w="1714" h="2123" extrusionOk="0">
                  <a:moveTo>
                    <a:pt x="1314" y="0"/>
                  </a:moveTo>
                  <a:lnTo>
                    <a:pt x="1" y="1309"/>
                  </a:lnTo>
                  <a:cubicBezTo>
                    <a:pt x="97" y="1323"/>
                    <a:pt x="188" y="1371"/>
                    <a:pt x="260" y="1439"/>
                  </a:cubicBezTo>
                  <a:lnTo>
                    <a:pt x="679" y="1862"/>
                  </a:lnTo>
                  <a:cubicBezTo>
                    <a:pt x="751" y="1930"/>
                    <a:pt x="794" y="2021"/>
                    <a:pt x="809" y="2122"/>
                  </a:cubicBezTo>
                  <a:lnTo>
                    <a:pt x="1305" y="1627"/>
                  </a:lnTo>
                  <a:lnTo>
                    <a:pt x="1122" y="1439"/>
                  </a:lnTo>
                  <a:cubicBezTo>
                    <a:pt x="1011" y="1338"/>
                    <a:pt x="1011" y="1165"/>
                    <a:pt x="1112" y="1059"/>
                  </a:cubicBezTo>
                  <a:lnTo>
                    <a:pt x="1714" y="457"/>
                  </a:lnTo>
                  <a:cubicBezTo>
                    <a:pt x="1569" y="313"/>
                    <a:pt x="1434" y="159"/>
                    <a:pt x="1314" y="0"/>
                  </a:cubicBezTo>
                  <a:close/>
                </a:path>
              </a:pathLst>
            </a:custGeom>
            <a:solidFill>
              <a:srgbClr val="C5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91;p78"/>
            <p:cNvSpPr/>
            <p:nvPr/>
          </p:nvSpPr>
          <p:spPr>
            <a:xfrm>
              <a:off x="5434278" y="3831027"/>
              <a:ext cx="254328" cy="242526"/>
            </a:xfrm>
            <a:custGeom>
              <a:avLst/>
              <a:gdLst/>
              <a:ahLst/>
              <a:cxnLst/>
              <a:rect l="l" t="t" r="r" b="b"/>
              <a:pathLst>
                <a:path w="9697" h="9247" extrusionOk="0">
                  <a:moveTo>
                    <a:pt x="5077" y="0"/>
                  </a:moveTo>
                  <a:cubicBezTo>
                    <a:pt x="3873" y="0"/>
                    <a:pt x="2691" y="471"/>
                    <a:pt x="1805" y="1353"/>
                  </a:cubicBezTo>
                  <a:cubicBezTo>
                    <a:pt x="1" y="3163"/>
                    <a:pt x="1" y="6088"/>
                    <a:pt x="1805" y="7893"/>
                  </a:cubicBezTo>
                  <a:cubicBezTo>
                    <a:pt x="2690" y="8777"/>
                    <a:pt x="3871" y="9247"/>
                    <a:pt x="5073" y="9247"/>
                  </a:cubicBezTo>
                  <a:cubicBezTo>
                    <a:pt x="5669" y="9247"/>
                    <a:pt x="6270" y="9131"/>
                    <a:pt x="6843" y="8893"/>
                  </a:cubicBezTo>
                  <a:cubicBezTo>
                    <a:pt x="8570" y="8176"/>
                    <a:pt x="9696" y="6492"/>
                    <a:pt x="9696" y="4625"/>
                  </a:cubicBezTo>
                  <a:cubicBezTo>
                    <a:pt x="9696" y="2754"/>
                    <a:pt x="8570" y="1070"/>
                    <a:pt x="6843" y="353"/>
                  </a:cubicBezTo>
                  <a:cubicBezTo>
                    <a:pt x="6272" y="115"/>
                    <a:pt x="5672" y="0"/>
                    <a:pt x="5077" y="0"/>
                  </a:cubicBezTo>
                  <a:close/>
                </a:path>
              </a:pathLst>
            </a:custGeom>
            <a:solidFill>
              <a:srgbClr val="EA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92;p78"/>
            <p:cNvSpPr/>
            <p:nvPr/>
          </p:nvSpPr>
          <p:spPr>
            <a:xfrm>
              <a:off x="5446028" y="3831080"/>
              <a:ext cx="131767" cy="242395"/>
            </a:xfrm>
            <a:custGeom>
              <a:avLst/>
              <a:gdLst/>
              <a:ahLst/>
              <a:cxnLst/>
              <a:rect l="l" t="t" r="r" b="b"/>
              <a:pathLst>
                <a:path w="5024" h="9242" extrusionOk="0">
                  <a:moveTo>
                    <a:pt x="4614" y="1"/>
                  </a:moveTo>
                  <a:cubicBezTo>
                    <a:pt x="2089" y="1"/>
                    <a:pt x="0" y="2048"/>
                    <a:pt x="0" y="4623"/>
                  </a:cubicBezTo>
                  <a:cubicBezTo>
                    <a:pt x="0" y="7195"/>
                    <a:pt x="2089" y="9241"/>
                    <a:pt x="4614" y="9241"/>
                  </a:cubicBezTo>
                  <a:cubicBezTo>
                    <a:pt x="4749" y="9241"/>
                    <a:pt x="4886" y="9235"/>
                    <a:pt x="5024" y="9223"/>
                  </a:cubicBezTo>
                  <a:cubicBezTo>
                    <a:pt x="3936" y="9132"/>
                    <a:pt x="2916" y="8660"/>
                    <a:pt x="2151" y="7891"/>
                  </a:cubicBezTo>
                  <a:cubicBezTo>
                    <a:pt x="876" y="6620"/>
                    <a:pt x="457" y="4724"/>
                    <a:pt x="1073" y="3036"/>
                  </a:cubicBezTo>
                  <a:cubicBezTo>
                    <a:pt x="1689" y="1351"/>
                    <a:pt x="3229" y="173"/>
                    <a:pt x="5024" y="19"/>
                  </a:cubicBezTo>
                  <a:cubicBezTo>
                    <a:pt x="4886" y="7"/>
                    <a:pt x="4749" y="1"/>
                    <a:pt x="4614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93;p78"/>
            <p:cNvSpPr/>
            <p:nvPr/>
          </p:nvSpPr>
          <p:spPr>
            <a:xfrm>
              <a:off x="5469239" y="3854212"/>
              <a:ext cx="205729" cy="196208"/>
            </a:xfrm>
            <a:custGeom>
              <a:avLst/>
              <a:gdLst/>
              <a:ahLst/>
              <a:cxnLst/>
              <a:rect l="l" t="t" r="r" b="b"/>
              <a:pathLst>
                <a:path w="7844" h="7481" extrusionOk="0">
                  <a:moveTo>
                    <a:pt x="3740" y="0"/>
                  </a:moveTo>
                  <a:cubicBezTo>
                    <a:pt x="3258" y="0"/>
                    <a:pt x="2773" y="94"/>
                    <a:pt x="2310" y="287"/>
                  </a:cubicBezTo>
                  <a:cubicBezTo>
                    <a:pt x="910" y="864"/>
                    <a:pt x="1" y="2231"/>
                    <a:pt x="1" y="3741"/>
                  </a:cubicBezTo>
                  <a:cubicBezTo>
                    <a:pt x="1" y="5252"/>
                    <a:pt x="910" y="6619"/>
                    <a:pt x="2310" y="7196"/>
                  </a:cubicBezTo>
                  <a:cubicBezTo>
                    <a:pt x="2773" y="7388"/>
                    <a:pt x="3258" y="7481"/>
                    <a:pt x="3740" y="7481"/>
                  </a:cubicBezTo>
                  <a:cubicBezTo>
                    <a:pt x="4712" y="7481"/>
                    <a:pt x="5668" y="7102"/>
                    <a:pt x="6386" y="6388"/>
                  </a:cubicBezTo>
                  <a:cubicBezTo>
                    <a:pt x="7844" y="4925"/>
                    <a:pt x="7844" y="2558"/>
                    <a:pt x="6386" y="1095"/>
                  </a:cubicBezTo>
                  <a:cubicBezTo>
                    <a:pt x="5668" y="381"/>
                    <a:pt x="4712" y="0"/>
                    <a:pt x="3740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94;p78"/>
            <p:cNvSpPr/>
            <p:nvPr/>
          </p:nvSpPr>
          <p:spPr>
            <a:xfrm>
              <a:off x="5469108" y="3854186"/>
              <a:ext cx="108818" cy="196182"/>
            </a:xfrm>
            <a:custGeom>
              <a:avLst/>
              <a:gdLst/>
              <a:ahLst/>
              <a:cxnLst/>
              <a:rect l="l" t="t" r="r" b="b"/>
              <a:pathLst>
                <a:path w="4149" h="7480" extrusionOk="0">
                  <a:moveTo>
                    <a:pt x="3738" y="1"/>
                  </a:moveTo>
                  <a:cubicBezTo>
                    <a:pt x="1701" y="1"/>
                    <a:pt x="1" y="1654"/>
                    <a:pt x="1" y="3742"/>
                  </a:cubicBezTo>
                  <a:cubicBezTo>
                    <a:pt x="1" y="5827"/>
                    <a:pt x="1701" y="7479"/>
                    <a:pt x="3737" y="7479"/>
                  </a:cubicBezTo>
                  <a:cubicBezTo>
                    <a:pt x="3873" y="7479"/>
                    <a:pt x="4010" y="7472"/>
                    <a:pt x="4148" y="7457"/>
                  </a:cubicBezTo>
                  <a:cubicBezTo>
                    <a:pt x="3297" y="7370"/>
                    <a:pt x="2508" y="6990"/>
                    <a:pt x="1901" y="6384"/>
                  </a:cubicBezTo>
                  <a:cubicBezTo>
                    <a:pt x="886" y="5369"/>
                    <a:pt x="540" y="3853"/>
                    <a:pt x="1021" y="2496"/>
                  </a:cubicBezTo>
                  <a:cubicBezTo>
                    <a:pt x="1497" y="1139"/>
                    <a:pt x="2715" y="177"/>
                    <a:pt x="4148" y="23"/>
                  </a:cubicBezTo>
                  <a:cubicBezTo>
                    <a:pt x="4010" y="8"/>
                    <a:pt x="3873" y="1"/>
                    <a:pt x="3738" y="1"/>
                  </a:cubicBezTo>
                  <a:close/>
                </a:path>
              </a:pathLst>
            </a:custGeom>
            <a:solidFill>
              <a:srgbClr val="839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95;p78"/>
            <p:cNvSpPr/>
            <p:nvPr/>
          </p:nvSpPr>
          <p:spPr>
            <a:xfrm>
              <a:off x="5531451" y="3892898"/>
              <a:ext cx="62762" cy="53740"/>
            </a:xfrm>
            <a:custGeom>
              <a:avLst/>
              <a:gdLst/>
              <a:ahLst/>
              <a:cxnLst/>
              <a:rect l="l" t="t" r="r" b="b"/>
              <a:pathLst>
                <a:path w="2393" h="2049" extrusionOk="0">
                  <a:moveTo>
                    <a:pt x="1367" y="0"/>
                  </a:moveTo>
                  <a:cubicBezTo>
                    <a:pt x="458" y="0"/>
                    <a:pt x="1" y="1102"/>
                    <a:pt x="645" y="1747"/>
                  </a:cubicBezTo>
                  <a:cubicBezTo>
                    <a:pt x="854" y="1955"/>
                    <a:pt x="1110" y="2049"/>
                    <a:pt x="1362" y="2049"/>
                  </a:cubicBezTo>
                  <a:cubicBezTo>
                    <a:pt x="1888" y="2049"/>
                    <a:pt x="2392" y="1640"/>
                    <a:pt x="2392" y="1025"/>
                  </a:cubicBezTo>
                  <a:cubicBezTo>
                    <a:pt x="2392" y="457"/>
                    <a:pt x="1930" y="0"/>
                    <a:pt x="1367" y="0"/>
                  </a:cubicBezTo>
                  <a:close/>
                </a:path>
              </a:pathLst>
            </a:custGeom>
            <a:solidFill>
              <a:srgbClr val="E2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96;p78"/>
            <p:cNvSpPr/>
            <p:nvPr/>
          </p:nvSpPr>
          <p:spPr>
            <a:xfrm>
              <a:off x="5540420" y="3892845"/>
              <a:ext cx="37374" cy="53740"/>
            </a:xfrm>
            <a:custGeom>
              <a:avLst/>
              <a:gdLst/>
              <a:ahLst/>
              <a:cxnLst/>
              <a:rect l="l" t="t" r="r" b="b"/>
              <a:pathLst>
                <a:path w="1425" h="2049" extrusionOk="0">
                  <a:moveTo>
                    <a:pt x="1023" y="0"/>
                  </a:moveTo>
                  <a:cubicBezTo>
                    <a:pt x="484" y="0"/>
                    <a:pt x="0" y="436"/>
                    <a:pt x="0" y="1027"/>
                  </a:cubicBezTo>
                  <a:cubicBezTo>
                    <a:pt x="0" y="1614"/>
                    <a:pt x="484" y="2049"/>
                    <a:pt x="1022" y="2049"/>
                  </a:cubicBezTo>
                  <a:cubicBezTo>
                    <a:pt x="1155" y="2049"/>
                    <a:pt x="1291" y="2022"/>
                    <a:pt x="1425" y="1965"/>
                  </a:cubicBezTo>
                  <a:cubicBezTo>
                    <a:pt x="1049" y="1806"/>
                    <a:pt x="804" y="1436"/>
                    <a:pt x="804" y="1027"/>
                  </a:cubicBezTo>
                  <a:cubicBezTo>
                    <a:pt x="804" y="618"/>
                    <a:pt x="1049" y="247"/>
                    <a:pt x="1425" y="84"/>
                  </a:cubicBezTo>
                  <a:cubicBezTo>
                    <a:pt x="1292" y="27"/>
                    <a:pt x="1155" y="0"/>
                    <a:pt x="1023" y="0"/>
                  </a:cubicBezTo>
                  <a:close/>
                </a:path>
              </a:pathLst>
            </a:custGeom>
            <a:solidFill>
              <a:srgbClr val="DAE0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97;p78"/>
            <p:cNvSpPr/>
            <p:nvPr/>
          </p:nvSpPr>
          <p:spPr>
            <a:xfrm>
              <a:off x="5523372" y="3946533"/>
              <a:ext cx="87862" cy="56179"/>
            </a:xfrm>
            <a:custGeom>
              <a:avLst/>
              <a:gdLst/>
              <a:ahLst/>
              <a:cxnLst/>
              <a:rect l="l" t="t" r="r" b="b"/>
              <a:pathLst>
                <a:path w="3350" h="2142" extrusionOk="0">
                  <a:moveTo>
                    <a:pt x="1098" y="0"/>
                  </a:moveTo>
                  <a:cubicBezTo>
                    <a:pt x="492" y="0"/>
                    <a:pt x="6" y="491"/>
                    <a:pt x="1" y="1097"/>
                  </a:cubicBezTo>
                  <a:lnTo>
                    <a:pt x="1" y="1954"/>
                  </a:lnTo>
                  <a:cubicBezTo>
                    <a:pt x="1" y="2055"/>
                    <a:pt x="87" y="2141"/>
                    <a:pt x="188" y="2141"/>
                  </a:cubicBezTo>
                  <a:lnTo>
                    <a:pt x="3162" y="2141"/>
                  </a:lnTo>
                  <a:cubicBezTo>
                    <a:pt x="3268" y="2141"/>
                    <a:pt x="3350" y="2055"/>
                    <a:pt x="3350" y="1954"/>
                  </a:cubicBezTo>
                  <a:lnTo>
                    <a:pt x="3350" y="1097"/>
                  </a:lnTo>
                  <a:cubicBezTo>
                    <a:pt x="3350" y="491"/>
                    <a:pt x="2859" y="5"/>
                    <a:pt x="2253" y="0"/>
                  </a:cubicBezTo>
                  <a:close/>
                </a:path>
              </a:pathLst>
            </a:custGeom>
            <a:solidFill>
              <a:srgbClr val="A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98;p78"/>
            <p:cNvSpPr/>
            <p:nvPr/>
          </p:nvSpPr>
          <p:spPr>
            <a:xfrm>
              <a:off x="5523372" y="3946533"/>
              <a:ext cx="49885" cy="56179"/>
            </a:xfrm>
            <a:custGeom>
              <a:avLst/>
              <a:gdLst/>
              <a:ahLst/>
              <a:cxnLst/>
              <a:rect l="l" t="t" r="r" b="b"/>
              <a:pathLst>
                <a:path w="1902" h="2142" extrusionOk="0">
                  <a:moveTo>
                    <a:pt x="1098" y="0"/>
                  </a:moveTo>
                  <a:cubicBezTo>
                    <a:pt x="492" y="5"/>
                    <a:pt x="6" y="491"/>
                    <a:pt x="1" y="1097"/>
                  </a:cubicBezTo>
                  <a:lnTo>
                    <a:pt x="1" y="1954"/>
                  </a:lnTo>
                  <a:cubicBezTo>
                    <a:pt x="1" y="2059"/>
                    <a:pt x="87" y="2141"/>
                    <a:pt x="188" y="2141"/>
                  </a:cubicBezTo>
                  <a:lnTo>
                    <a:pt x="992" y="2141"/>
                  </a:lnTo>
                  <a:cubicBezTo>
                    <a:pt x="886" y="2141"/>
                    <a:pt x="804" y="2055"/>
                    <a:pt x="804" y="1954"/>
                  </a:cubicBezTo>
                  <a:lnTo>
                    <a:pt x="804" y="1097"/>
                  </a:lnTo>
                  <a:cubicBezTo>
                    <a:pt x="804" y="491"/>
                    <a:pt x="1295" y="5"/>
                    <a:pt x="1901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99;p78"/>
            <p:cNvSpPr/>
            <p:nvPr/>
          </p:nvSpPr>
          <p:spPr>
            <a:xfrm>
              <a:off x="5338495" y="4055272"/>
              <a:ext cx="127098" cy="124528"/>
            </a:xfrm>
            <a:custGeom>
              <a:avLst/>
              <a:gdLst/>
              <a:ahLst/>
              <a:cxnLst/>
              <a:rect l="l" t="t" r="r" b="b"/>
              <a:pathLst>
                <a:path w="4846" h="4748" extrusionOk="0">
                  <a:moveTo>
                    <a:pt x="3845" y="1"/>
                  </a:moveTo>
                  <a:cubicBezTo>
                    <a:pt x="3709" y="1"/>
                    <a:pt x="3573" y="52"/>
                    <a:pt x="3470" y="156"/>
                  </a:cubicBezTo>
                  <a:lnTo>
                    <a:pt x="207" y="3418"/>
                  </a:lnTo>
                  <a:cubicBezTo>
                    <a:pt x="1" y="3625"/>
                    <a:pt x="1" y="3962"/>
                    <a:pt x="207" y="4169"/>
                  </a:cubicBezTo>
                  <a:lnTo>
                    <a:pt x="631" y="4592"/>
                  </a:lnTo>
                  <a:cubicBezTo>
                    <a:pt x="734" y="4696"/>
                    <a:pt x="869" y="4747"/>
                    <a:pt x="1004" y="4747"/>
                  </a:cubicBezTo>
                  <a:cubicBezTo>
                    <a:pt x="1140" y="4747"/>
                    <a:pt x="1276" y="4696"/>
                    <a:pt x="1382" y="4592"/>
                  </a:cubicBezTo>
                  <a:lnTo>
                    <a:pt x="4639" y="1330"/>
                  </a:lnTo>
                  <a:cubicBezTo>
                    <a:pt x="4846" y="1118"/>
                    <a:pt x="4846" y="786"/>
                    <a:pt x="4639" y="579"/>
                  </a:cubicBezTo>
                  <a:lnTo>
                    <a:pt x="4220" y="156"/>
                  </a:lnTo>
                  <a:cubicBezTo>
                    <a:pt x="4117" y="52"/>
                    <a:pt x="3981" y="1"/>
                    <a:pt x="3845" y="1"/>
                  </a:cubicBezTo>
                  <a:close/>
                </a:path>
              </a:pathLst>
            </a:custGeom>
            <a:solidFill>
              <a:srgbClr val="A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00;p78"/>
            <p:cNvSpPr/>
            <p:nvPr/>
          </p:nvSpPr>
          <p:spPr>
            <a:xfrm>
              <a:off x="5338495" y="4055272"/>
              <a:ext cx="111336" cy="124528"/>
            </a:xfrm>
            <a:custGeom>
              <a:avLst/>
              <a:gdLst/>
              <a:ahLst/>
              <a:cxnLst/>
              <a:rect l="l" t="t" r="r" b="b"/>
              <a:pathLst>
                <a:path w="4245" h="4748" extrusionOk="0">
                  <a:moveTo>
                    <a:pt x="3845" y="1"/>
                  </a:moveTo>
                  <a:cubicBezTo>
                    <a:pt x="3709" y="1"/>
                    <a:pt x="3573" y="52"/>
                    <a:pt x="3470" y="156"/>
                  </a:cubicBezTo>
                  <a:lnTo>
                    <a:pt x="207" y="3418"/>
                  </a:lnTo>
                  <a:cubicBezTo>
                    <a:pt x="1" y="3625"/>
                    <a:pt x="1" y="3962"/>
                    <a:pt x="207" y="4169"/>
                  </a:cubicBezTo>
                  <a:lnTo>
                    <a:pt x="626" y="4592"/>
                  </a:lnTo>
                  <a:cubicBezTo>
                    <a:pt x="730" y="4696"/>
                    <a:pt x="865" y="4747"/>
                    <a:pt x="1001" y="4747"/>
                  </a:cubicBezTo>
                  <a:cubicBezTo>
                    <a:pt x="1137" y="4747"/>
                    <a:pt x="1273" y="4696"/>
                    <a:pt x="1377" y="4592"/>
                  </a:cubicBezTo>
                  <a:lnTo>
                    <a:pt x="1406" y="4563"/>
                  </a:lnTo>
                  <a:lnTo>
                    <a:pt x="1011" y="4169"/>
                  </a:lnTo>
                  <a:cubicBezTo>
                    <a:pt x="804" y="3962"/>
                    <a:pt x="804" y="3625"/>
                    <a:pt x="1011" y="3418"/>
                  </a:cubicBezTo>
                  <a:lnTo>
                    <a:pt x="4245" y="185"/>
                  </a:lnTo>
                  <a:lnTo>
                    <a:pt x="4220" y="156"/>
                  </a:lnTo>
                  <a:cubicBezTo>
                    <a:pt x="4117" y="52"/>
                    <a:pt x="3981" y="1"/>
                    <a:pt x="3845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01;p78"/>
            <p:cNvSpPr/>
            <p:nvPr/>
          </p:nvSpPr>
          <p:spPr>
            <a:xfrm>
              <a:off x="5419276" y="4055272"/>
              <a:ext cx="46449" cy="45111"/>
            </a:xfrm>
            <a:custGeom>
              <a:avLst/>
              <a:gdLst/>
              <a:ahLst/>
              <a:cxnLst/>
              <a:rect l="l" t="t" r="r" b="b"/>
              <a:pathLst>
                <a:path w="1771" h="1720" extrusionOk="0">
                  <a:moveTo>
                    <a:pt x="765" y="1"/>
                  </a:moveTo>
                  <a:cubicBezTo>
                    <a:pt x="629" y="1"/>
                    <a:pt x="493" y="52"/>
                    <a:pt x="390" y="156"/>
                  </a:cubicBezTo>
                  <a:lnTo>
                    <a:pt x="0" y="545"/>
                  </a:lnTo>
                  <a:lnTo>
                    <a:pt x="1174" y="1720"/>
                  </a:lnTo>
                  <a:lnTo>
                    <a:pt x="1564" y="1330"/>
                  </a:lnTo>
                  <a:cubicBezTo>
                    <a:pt x="1771" y="1123"/>
                    <a:pt x="1771" y="786"/>
                    <a:pt x="1564" y="579"/>
                  </a:cubicBezTo>
                  <a:lnTo>
                    <a:pt x="1140" y="156"/>
                  </a:lnTo>
                  <a:cubicBezTo>
                    <a:pt x="1037" y="52"/>
                    <a:pt x="901" y="1"/>
                    <a:pt x="765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02;p78"/>
            <p:cNvSpPr/>
            <p:nvPr/>
          </p:nvSpPr>
          <p:spPr>
            <a:xfrm>
              <a:off x="5419276" y="4055299"/>
              <a:ext cx="30555" cy="24759"/>
            </a:xfrm>
            <a:custGeom>
              <a:avLst/>
              <a:gdLst/>
              <a:ahLst/>
              <a:cxnLst/>
              <a:rect l="l" t="t" r="r" b="b"/>
              <a:pathLst>
                <a:path w="1165" h="944" extrusionOk="0">
                  <a:moveTo>
                    <a:pt x="712" y="1"/>
                  </a:moveTo>
                  <a:cubicBezTo>
                    <a:pt x="698" y="1"/>
                    <a:pt x="679" y="6"/>
                    <a:pt x="664" y="10"/>
                  </a:cubicBezTo>
                  <a:cubicBezTo>
                    <a:pt x="558" y="30"/>
                    <a:pt x="462" y="78"/>
                    <a:pt x="390" y="155"/>
                  </a:cubicBezTo>
                  <a:lnTo>
                    <a:pt x="96" y="448"/>
                  </a:lnTo>
                  <a:lnTo>
                    <a:pt x="0" y="544"/>
                  </a:lnTo>
                  <a:lnTo>
                    <a:pt x="404" y="944"/>
                  </a:lnTo>
                  <a:lnTo>
                    <a:pt x="1165" y="184"/>
                  </a:lnTo>
                  <a:lnTo>
                    <a:pt x="1140" y="155"/>
                  </a:lnTo>
                  <a:cubicBezTo>
                    <a:pt x="1126" y="145"/>
                    <a:pt x="1116" y="135"/>
                    <a:pt x="1102" y="126"/>
                  </a:cubicBezTo>
                  <a:lnTo>
                    <a:pt x="1088" y="111"/>
                  </a:lnTo>
                  <a:cubicBezTo>
                    <a:pt x="1073" y="102"/>
                    <a:pt x="1054" y="87"/>
                    <a:pt x="1039" y="78"/>
                  </a:cubicBezTo>
                  <a:cubicBezTo>
                    <a:pt x="958" y="30"/>
                    <a:pt x="861" y="1"/>
                    <a:pt x="765" y="1"/>
                  </a:cubicBezTo>
                  <a:close/>
                </a:path>
              </a:pathLst>
            </a:custGeom>
            <a:solidFill>
              <a:srgbClr val="8A9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03;p78"/>
            <p:cNvSpPr/>
            <p:nvPr/>
          </p:nvSpPr>
          <p:spPr>
            <a:xfrm>
              <a:off x="5332567" y="3825756"/>
              <a:ext cx="360995" cy="359212"/>
            </a:xfrm>
            <a:custGeom>
              <a:avLst/>
              <a:gdLst/>
              <a:ahLst/>
              <a:cxnLst/>
              <a:rect l="l" t="t" r="r" b="b"/>
              <a:pathLst>
                <a:path w="13764" h="13696" extrusionOk="0">
                  <a:moveTo>
                    <a:pt x="5284" y="7959"/>
                  </a:moveTo>
                  <a:cubicBezTo>
                    <a:pt x="5442" y="8146"/>
                    <a:pt x="5621" y="8325"/>
                    <a:pt x="5808" y="8483"/>
                  </a:cubicBezTo>
                  <a:lnTo>
                    <a:pt x="5053" y="9239"/>
                  </a:lnTo>
                  <a:cubicBezTo>
                    <a:pt x="5038" y="9220"/>
                    <a:pt x="5024" y="9200"/>
                    <a:pt x="5005" y="9186"/>
                  </a:cubicBezTo>
                  <a:lnTo>
                    <a:pt x="4586" y="8762"/>
                  </a:lnTo>
                  <a:cubicBezTo>
                    <a:pt x="4567" y="8748"/>
                    <a:pt x="4548" y="8729"/>
                    <a:pt x="4528" y="8714"/>
                  </a:cubicBezTo>
                  <a:lnTo>
                    <a:pt x="5284" y="7959"/>
                  </a:lnTo>
                  <a:close/>
                  <a:moveTo>
                    <a:pt x="4064" y="8949"/>
                  </a:moveTo>
                  <a:cubicBezTo>
                    <a:pt x="4148" y="8949"/>
                    <a:pt x="4232" y="8981"/>
                    <a:pt x="4297" y="9046"/>
                  </a:cubicBezTo>
                  <a:lnTo>
                    <a:pt x="4721" y="9465"/>
                  </a:lnTo>
                  <a:cubicBezTo>
                    <a:pt x="4851" y="9595"/>
                    <a:pt x="4851" y="9807"/>
                    <a:pt x="4721" y="9936"/>
                  </a:cubicBezTo>
                  <a:lnTo>
                    <a:pt x="4475" y="10182"/>
                  </a:lnTo>
                  <a:lnTo>
                    <a:pt x="3585" y="9292"/>
                  </a:lnTo>
                  <a:lnTo>
                    <a:pt x="3831" y="9046"/>
                  </a:lnTo>
                  <a:cubicBezTo>
                    <a:pt x="3896" y="8981"/>
                    <a:pt x="3980" y="8949"/>
                    <a:pt x="4064" y="8949"/>
                  </a:cubicBezTo>
                  <a:close/>
                  <a:moveTo>
                    <a:pt x="3301" y="9576"/>
                  </a:moveTo>
                  <a:lnTo>
                    <a:pt x="4191" y="10466"/>
                  </a:lnTo>
                  <a:lnTo>
                    <a:pt x="1458" y="13199"/>
                  </a:lnTo>
                  <a:cubicBezTo>
                    <a:pt x="1393" y="13261"/>
                    <a:pt x="1309" y="13293"/>
                    <a:pt x="1225" y="13293"/>
                  </a:cubicBezTo>
                  <a:cubicBezTo>
                    <a:pt x="1141" y="13293"/>
                    <a:pt x="1057" y="13261"/>
                    <a:pt x="992" y="13199"/>
                  </a:cubicBezTo>
                  <a:lnTo>
                    <a:pt x="568" y="12775"/>
                  </a:lnTo>
                  <a:cubicBezTo>
                    <a:pt x="443" y="12645"/>
                    <a:pt x="443" y="12439"/>
                    <a:pt x="568" y="12309"/>
                  </a:cubicBezTo>
                  <a:lnTo>
                    <a:pt x="3301" y="9576"/>
                  </a:lnTo>
                  <a:close/>
                  <a:moveTo>
                    <a:pt x="8955" y="0"/>
                  </a:moveTo>
                  <a:cubicBezTo>
                    <a:pt x="8952" y="0"/>
                    <a:pt x="8949" y="0"/>
                    <a:pt x="8945" y="0"/>
                  </a:cubicBezTo>
                  <a:cubicBezTo>
                    <a:pt x="5014" y="0"/>
                    <a:pt x="2743" y="4466"/>
                    <a:pt x="5033" y="7641"/>
                  </a:cubicBezTo>
                  <a:lnTo>
                    <a:pt x="4119" y="8551"/>
                  </a:lnTo>
                  <a:cubicBezTo>
                    <a:pt x="4098" y="8549"/>
                    <a:pt x="4077" y="8548"/>
                    <a:pt x="4055" y="8548"/>
                  </a:cubicBezTo>
                  <a:cubicBezTo>
                    <a:pt x="3866" y="8548"/>
                    <a:pt x="3685" y="8624"/>
                    <a:pt x="3547" y="8762"/>
                  </a:cubicBezTo>
                  <a:lnTo>
                    <a:pt x="284" y="12025"/>
                  </a:lnTo>
                  <a:cubicBezTo>
                    <a:pt x="0" y="12309"/>
                    <a:pt x="0" y="12771"/>
                    <a:pt x="284" y="13059"/>
                  </a:cubicBezTo>
                  <a:lnTo>
                    <a:pt x="708" y="13483"/>
                  </a:lnTo>
                  <a:cubicBezTo>
                    <a:pt x="850" y="13625"/>
                    <a:pt x="1036" y="13696"/>
                    <a:pt x="1223" y="13696"/>
                  </a:cubicBezTo>
                  <a:cubicBezTo>
                    <a:pt x="1410" y="13696"/>
                    <a:pt x="1598" y="13625"/>
                    <a:pt x="1742" y="13483"/>
                  </a:cubicBezTo>
                  <a:lnTo>
                    <a:pt x="4615" y="10610"/>
                  </a:lnTo>
                  <a:lnTo>
                    <a:pt x="5005" y="10220"/>
                  </a:lnTo>
                  <a:cubicBezTo>
                    <a:pt x="5154" y="10071"/>
                    <a:pt x="5231" y="9859"/>
                    <a:pt x="5216" y="9648"/>
                  </a:cubicBezTo>
                  <a:lnTo>
                    <a:pt x="6126" y="8734"/>
                  </a:lnTo>
                  <a:cubicBezTo>
                    <a:pt x="6814" y="9229"/>
                    <a:pt x="7617" y="9532"/>
                    <a:pt x="8455" y="9619"/>
                  </a:cubicBezTo>
                  <a:lnTo>
                    <a:pt x="8479" y="9619"/>
                  </a:lnTo>
                  <a:cubicBezTo>
                    <a:pt x="8480" y="9619"/>
                    <a:pt x="8482" y="9619"/>
                    <a:pt x="8484" y="9619"/>
                  </a:cubicBezTo>
                  <a:cubicBezTo>
                    <a:pt x="8739" y="9619"/>
                    <a:pt x="8756" y="9239"/>
                    <a:pt x="8498" y="9220"/>
                  </a:cubicBezTo>
                  <a:cubicBezTo>
                    <a:pt x="7641" y="9133"/>
                    <a:pt x="6828" y="8796"/>
                    <a:pt x="6164" y="8257"/>
                  </a:cubicBezTo>
                  <a:cubicBezTo>
                    <a:pt x="2907" y="5625"/>
                    <a:pt x="4827" y="404"/>
                    <a:pt x="8945" y="404"/>
                  </a:cubicBezTo>
                  <a:cubicBezTo>
                    <a:pt x="8949" y="404"/>
                    <a:pt x="8952" y="404"/>
                    <a:pt x="8955" y="404"/>
                  </a:cubicBezTo>
                  <a:cubicBezTo>
                    <a:pt x="11217" y="404"/>
                    <a:pt x="13113" y="2121"/>
                    <a:pt x="13343" y="4374"/>
                  </a:cubicBezTo>
                  <a:cubicBezTo>
                    <a:pt x="13350" y="4503"/>
                    <a:pt x="13444" y="4563"/>
                    <a:pt x="13539" y="4563"/>
                  </a:cubicBezTo>
                  <a:cubicBezTo>
                    <a:pt x="13650" y="4563"/>
                    <a:pt x="13763" y="4481"/>
                    <a:pt x="13743" y="4331"/>
                  </a:cubicBezTo>
                  <a:cubicBezTo>
                    <a:pt x="13493" y="1870"/>
                    <a:pt x="11424" y="0"/>
                    <a:pt x="89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04;p78"/>
            <p:cNvSpPr/>
            <p:nvPr/>
          </p:nvSpPr>
          <p:spPr>
            <a:xfrm>
              <a:off x="5455601" y="3848783"/>
              <a:ext cx="215328" cy="206804"/>
            </a:xfrm>
            <a:custGeom>
              <a:avLst/>
              <a:gdLst/>
              <a:ahLst/>
              <a:cxnLst/>
              <a:rect l="l" t="t" r="r" b="b"/>
              <a:pathLst>
                <a:path w="8210" h="7885" extrusionOk="0">
                  <a:moveTo>
                    <a:pt x="4254" y="406"/>
                  </a:moveTo>
                  <a:cubicBezTo>
                    <a:pt x="4710" y="406"/>
                    <a:pt x="5170" y="495"/>
                    <a:pt x="5607" y="676"/>
                  </a:cubicBezTo>
                  <a:cubicBezTo>
                    <a:pt x="6930" y="1225"/>
                    <a:pt x="7791" y="2515"/>
                    <a:pt x="7791" y="3944"/>
                  </a:cubicBezTo>
                  <a:cubicBezTo>
                    <a:pt x="7796" y="5899"/>
                    <a:pt x="6218" y="7480"/>
                    <a:pt x="4263" y="7480"/>
                  </a:cubicBezTo>
                  <a:cubicBezTo>
                    <a:pt x="4260" y="7480"/>
                    <a:pt x="4257" y="7480"/>
                    <a:pt x="4254" y="7480"/>
                  </a:cubicBezTo>
                  <a:cubicBezTo>
                    <a:pt x="2825" y="7480"/>
                    <a:pt x="1531" y="6619"/>
                    <a:pt x="987" y="5300"/>
                  </a:cubicBezTo>
                  <a:cubicBezTo>
                    <a:pt x="439" y="3977"/>
                    <a:pt x="742" y="2452"/>
                    <a:pt x="1752" y="1441"/>
                  </a:cubicBezTo>
                  <a:cubicBezTo>
                    <a:pt x="2428" y="766"/>
                    <a:pt x="3334" y="406"/>
                    <a:pt x="4254" y="406"/>
                  </a:cubicBezTo>
                  <a:close/>
                  <a:moveTo>
                    <a:pt x="4253" y="0"/>
                  </a:moveTo>
                  <a:cubicBezTo>
                    <a:pt x="3228" y="0"/>
                    <a:pt x="2220" y="401"/>
                    <a:pt x="1464" y="1158"/>
                  </a:cubicBezTo>
                  <a:cubicBezTo>
                    <a:pt x="338" y="2284"/>
                    <a:pt x="1" y="3977"/>
                    <a:pt x="612" y="5450"/>
                  </a:cubicBezTo>
                  <a:cubicBezTo>
                    <a:pt x="1223" y="6927"/>
                    <a:pt x="2662" y="7884"/>
                    <a:pt x="4254" y="7884"/>
                  </a:cubicBezTo>
                  <a:cubicBezTo>
                    <a:pt x="4263" y="7884"/>
                    <a:pt x="4272" y="7884"/>
                    <a:pt x="4281" y="7884"/>
                  </a:cubicBezTo>
                  <a:cubicBezTo>
                    <a:pt x="6448" y="7884"/>
                    <a:pt x="8210" y="6114"/>
                    <a:pt x="8195" y="3944"/>
                  </a:cubicBezTo>
                  <a:cubicBezTo>
                    <a:pt x="8195" y="2351"/>
                    <a:pt x="7233" y="912"/>
                    <a:pt x="5761" y="301"/>
                  </a:cubicBezTo>
                  <a:cubicBezTo>
                    <a:pt x="5273" y="99"/>
                    <a:pt x="4761" y="0"/>
                    <a:pt x="42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05;p78"/>
            <p:cNvSpPr/>
            <p:nvPr/>
          </p:nvSpPr>
          <p:spPr>
            <a:xfrm>
              <a:off x="5518075" y="3887574"/>
              <a:ext cx="98353" cy="120437"/>
            </a:xfrm>
            <a:custGeom>
              <a:avLst/>
              <a:gdLst/>
              <a:ahLst/>
              <a:cxnLst/>
              <a:rect l="l" t="t" r="r" b="b"/>
              <a:pathLst>
                <a:path w="3750" h="4592" extrusionOk="0">
                  <a:moveTo>
                    <a:pt x="1872" y="405"/>
                  </a:moveTo>
                  <a:cubicBezTo>
                    <a:pt x="2604" y="405"/>
                    <a:pt x="2970" y="1291"/>
                    <a:pt x="2455" y="1805"/>
                  </a:cubicBezTo>
                  <a:cubicBezTo>
                    <a:pt x="2286" y="1974"/>
                    <a:pt x="2079" y="2049"/>
                    <a:pt x="1876" y="2049"/>
                  </a:cubicBezTo>
                  <a:cubicBezTo>
                    <a:pt x="1454" y="2049"/>
                    <a:pt x="1050" y="1722"/>
                    <a:pt x="1050" y="1228"/>
                  </a:cubicBezTo>
                  <a:cubicBezTo>
                    <a:pt x="1050" y="771"/>
                    <a:pt x="1420" y="405"/>
                    <a:pt x="1872" y="405"/>
                  </a:cubicBezTo>
                  <a:close/>
                  <a:moveTo>
                    <a:pt x="2450" y="2450"/>
                  </a:moveTo>
                  <a:cubicBezTo>
                    <a:pt x="2945" y="2450"/>
                    <a:pt x="3345" y="2850"/>
                    <a:pt x="3345" y="3345"/>
                  </a:cubicBezTo>
                  <a:lnTo>
                    <a:pt x="3345" y="4187"/>
                  </a:lnTo>
                  <a:lnTo>
                    <a:pt x="2907" y="4187"/>
                  </a:lnTo>
                  <a:lnTo>
                    <a:pt x="2907" y="3302"/>
                  </a:lnTo>
                  <a:cubicBezTo>
                    <a:pt x="2900" y="3177"/>
                    <a:pt x="2802" y="3114"/>
                    <a:pt x="2705" y="3114"/>
                  </a:cubicBezTo>
                  <a:cubicBezTo>
                    <a:pt x="2607" y="3114"/>
                    <a:pt x="2510" y="3177"/>
                    <a:pt x="2503" y="3302"/>
                  </a:cubicBezTo>
                  <a:lnTo>
                    <a:pt x="2503" y="4187"/>
                  </a:lnTo>
                  <a:lnTo>
                    <a:pt x="1242" y="4187"/>
                  </a:lnTo>
                  <a:lnTo>
                    <a:pt x="1242" y="3307"/>
                  </a:lnTo>
                  <a:cubicBezTo>
                    <a:pt x="1235" y="3179"/>
                    <a:pt x="1137" y="3115"/>
                    <a:pt x="1040" y="3115"/>
                  </a:cubicBezTo>
                  <a:cubicBezTo>
                    <a:pt x="943" y="3115"/>
                    <a:pt x="845" y="3179"/>
                    <a:pt x="838" y="3307"/>
                  </a:cubicBezTo>
                  <a:lnTo>
                    <a:pt x="838" y="4187"/>
                  </a:lnTo>
                  <a:lnTo>
                    <a:pt x="400" y="4187"/>
                  </a:lnTo>
                  <a:lnTo>
                    <a:pt x="400" y="3345"/>
                  </a:lnTo>
                  <a:cubicBezTo>
                    <a:pt x="400" y="2850"/>
                    <a:pt x="799" y="2450"/>
                    <a:pt x="1295" y="2450"/>
                  </a:cubicBezTo>
                  <a:close/>
                  <a:moveTo>
                    <a:pt x="1872" y="1"/>
                  </a:moveTo>
                  <a:cubicBezTo>
                    <a:pt x="790" y="1"/>
                    <a:pt x="241" y="1310"/>
                    <a:pt x="1002" y="2084"/>
                  </a:cubicBezTo>
                  <a:cubicBezTo>
                    <a:pt x="414" y="2219"/>
                    <a:pt x="1" y="2744"/>
                    <a:pt x="1" y="3345"/>
                  </a:cubicBezTo>
                  <a:lnTo>
                    <a:pt x="1" y="4202"/>
                  </a:lnTo>
                  <a:cubicBezTo>
                    <a:pt x="1" y="4418"/>
                    <a:pt x="174" y="4591"/>
                    <a:pt x="386" y="4591"/>
                  </a:cubicBezTo>
                  <a:lnTo>
                    <a:pt x="3359" y="4591"/>
                  </a:lnTo>
                  <a:cubicBezTo>
                    <a:pt x="3576" y="4591"/>
                    <a:pt x="3749" y="4418"/>
                    <a:pt x="3749" y="4202"/>
                  </a:cubicBezTo>
                  <a:lnTo>
                    <a:pt x="3749" y="3345"/>
                  </a:lnTo>
                  <a:cubicBezTo>
                    <a:pt x="3749" y="2744"/>
                    <a:pt x="3330" y="2219"/>
                    <a:pt x="2743" y="2084"/>
                  </a:cubicBezTo>
                  <a:cubicBezTo>
                    <a:pt x="3504" y="1310"/>
                    <a:pt x="2955" y="1"/>
                    <a:pt x="1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06;p78"/>
            <p:cNvSpPr/>
            <p:nvPr/>
          </p:nvSpPr>
          <p:spPr>
            <a:xfrm>
              <a:off x="5572470" y="3959411"/>
              <a:ext cx="120751" cy="118627"/>
            </a:xfrm>
            <a:custGeom>
              <a:avLst/>
              <a:gdLst/>
              <a:ahLst/>
              <a:cxnLst/>
              <a:rect l="l" t="t" r="r" b="b"/>
              <a:pathLst>
                <a:path w="4604" h="4523" extrusionOk="0">
                  <a:moveTo>
                    <a:pt x="4391" y="0"/>
                  </a:moveTo>
                  <a:cubicBezTo>
                    <a:pt x="4301" y="0"/>
                    <a:pt x="4212" y="56"/>
                    <a:pt x="4196" y="173"/>
                  </a:cubicBezTo>
                  <a:cubicBezTo>
                    <a:pt x="3985" y="2261"/>
                    <a:pt x="2334" y="3912"/>
                    <a:pt x="246" y="4124"/>
                  </a:cubicBezTo>
                  <a:cubicBezTo>
                    <a:pt x="1" y="4157"/>
                    <a:pt x="20" y="4513"/>
                    <a:pt x="265" y="4523"/>
                  </a:cubicBezTo>
                  <a:lnTo>
                    <a:pt x="289" y="4523"/>
                  </a:lnTo>
                  <a:cubicBezTo>
                    <a:pt x="2565" y="4292"/>
                    <a:pt x="4365" y="2492"/>
                    <a:pt x="4596" y="216"/>
                  </a:cubicBezTo>
                  <a:cubicBezTo>
                    <a:pt x="4604" y="76"/>
                    <a:pt x="4496" y="0"/>
                    <a:pt x="43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85;p38"/>
          <p:cNvGrpSpPr/>
          <p:nvPr/>
        </p:nvGrpSpPr>
        <p:grpSpPr>
          <a:xfrm>
            <a:off x="674425" y="3074625"/>
            <a:ext cx="2345575" cy="1674300"/>
            <a:chOff x="674425" y="2051931"/>
            <a:chExt cx="3170700" cy="2696994"/>
          </a:xfrm>
        </p:grpSpPr>
        <p:sp>
          <p:nvSpPr>
            <p:cNvPr id="48" name="Google Shape;1086;p38"/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1087;p38"/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50" name="Google Shape;1088;p38"/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89;p38"/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90;p38"/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91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92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93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94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95;p38"/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96;p38"/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97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98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99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00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01;p38"/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02;p38"/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03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04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05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06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07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08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09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0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1;p38"/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2;p38"/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3;p38"/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4;p38"/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5;p38"/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6;p38"/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17;p38"/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18;p38"/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9;p38"/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20;p38"/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21;p38"/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22;p38"/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23;p38"/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24;p38"/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25;p38"/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26;p38"/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27;p38"/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8;p38"/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9;p38"/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30;p38"/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31;p38"/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32;p38"/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33;p38"/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34;p38"/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35;p38"/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36;p38"/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37;p38"/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38;p38"/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39;p38"/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40;p38"/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41;p38"/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42;p38"/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43;p38"/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44;p38"/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45;p38"/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46;p38"/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47;p38"/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48;p38"/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49;p38"/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50;p38"/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51;p38"/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52;p38"/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3;p38"/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54;p38"/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55;p38"/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56;p38"/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57;p38"/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58;p38"/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59;p38"/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60;p38"/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61;p38"/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62;p38"/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63;p38"/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64;p38"/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65;p38"/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66;p38"/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67;p38"/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68;p38"/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69;p38"/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70;p38"/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71;p38"/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72;p38"/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73;p38"/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74;p38"/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75;p38"/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76;p38"/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77;p38"/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78;p38"/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79;p38"/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80;p38"/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81;p38"/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82;p38"/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83;p38"/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84;p38"/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85;p38"/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86;p38"/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87;p38"/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88;p38"/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89;p38"/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90;p38"/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91;p38"/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92;p38"/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93;p38"/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94;p38"/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95;p38"/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96;p38"/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97;p38"/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98;p38"/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99;p38"/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200;p38"/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201;p38"/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202;p38"/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203;p38"/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204;p38"/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205;p38"/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206;p38"/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207;p38"/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208;p38"/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209;p38"/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210;p38"/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211;p38"/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212;p38"/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213;p38"/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214;p38"/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215;p38"/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216;p38"/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217;p38"/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218;p38"/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219;p38"/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220;p38"/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21;p38"/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22;p38"/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23;p38"/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24;p38"/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25;p38"/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26;p38"/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27;p38"/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28;p38"/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29;p38"/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30;p38"/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31;p38"/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32;p38"/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33;p38"/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34;p38"/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35;p38"/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36;p38"/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37;p38"/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38;p38"/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39;p38"/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40;p38"/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41;p38"/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42;p38"/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43;p38"/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44;p38"/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45;p38"/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46;p38"/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47;p38"/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48;p38"/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49;p38"/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50;p38"/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51;p38"/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52;p38"/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53;p38"/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54;p38"/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55;p38"/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56;p38"/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57;p38"/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58;p38"/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59;p38"/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60;p38"/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61;p38"/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62;p38"/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63;p38"/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64;p38"/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65;p38"/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66;p38"/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67;p38"/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68;p38"/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69;p38"/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70;p38"/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71;p38"/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72;p38"/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73;p38"/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74;p38"/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75;p38"/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76;p38"/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77;p38"/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78;p38"/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79;p38"/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80;p38"/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81;p38"/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82;p38"/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83;p38"/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84;p38"/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85;p38"/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86;p38"/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87;p38"/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88;p38"/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89;p38"/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90;p38"/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91;p38"/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92;p38"/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93;p38"/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94;p38"/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95;p38"/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96;p38"/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97;p38"/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98;p38"/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99;p38"/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300;p38"/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301;p38"/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302;p38"/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303;p38"/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304;p38"/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305;p38"/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306;p38"/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307;p38"/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308;p38"/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309;p38"/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310;p38"/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311;p38"/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312;p38"/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313;p38"/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314;p38"/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315;p38"/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316;p38"/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317;p38"/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318;p38"/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319;p38"/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320;p38"/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21;p38"/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22;p38"/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23;p38"/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24;p38"/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25;p38"/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26;p38"/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27;p38"/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28;p38"/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29;p38"/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30;p38"/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31;p38"/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32;p38"/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33;p38"/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34;p38"/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35;p38"/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36;p38"/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37;p38"/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38;p38"/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39;p38"/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40;p38"/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41;p38"/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42;p38"/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43;p38"/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44;p38"/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45;p38"/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46;p38"/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47;p38"/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48;p38"/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49;p38"/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50;p38"/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51;p38"/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52;p38"/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53;p38"/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54;p38"/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55;p38"/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56;p38"/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57;p38"/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58;p38"/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59;p38"/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60;p38"/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61;p38"/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62;p38"/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63;p38"/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64;p38"/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65;p38"/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66;p38"/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67;p38"/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68;p38"/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96" y="751134"/>
            <a:ext cx="4552055" cy="36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811153" y="789893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Menu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534183" y="861910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744234" y="572500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65972" y="395241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753A4F-9951-4FD4-A048-E127E0A3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9" y="1336595"/>
            <a:ext cx="7775837" cy="32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2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555114-163D-4A7C-8CDA-C8561DEA5AB5}"/>
              </a:ext>
            </a:extLst>
          </p:cNvPr>
          <p:cNvSpPr txBox="1"/>
          <p:nvPr/>
        </p:nvSpPr>
        <p:spPr>
          <a:xfrm>
            <a:off x="1111545" y="1866913"/>
            <a:ext cx="233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 smtClean="0"/>
              <a:t>Tìm kiếm </a:t>
            </a:r>
            <a:r>
              <a:rPr lang="vi-VN" sz="1800" b="1" dirty="0" smtClean="0"/>
              <a:t>hàng hóa trong </a:t>
            </a:r>
            <a:r>
              <a:rPr lang="vi-VN" sz="1800" b="1" dirty="0" smtClean="0"/>
              <a:t>kho.</a:t>
            </a:r>
          </a:p>
        </p:txBody>
      </p:sp>
      <p:grpSp>
        <p:nvGrpSpPr>
          <p:cNvPr id="28" name="Google Shape;12288;p78"/>
          <p:cNvGrpSpPr/>
          <p:nvPr/>
        </p:nvGrpSpPr>
        <p:grpSpPr>
          <a:xfrm>
            <a:off x="568247" y="2010472"/>
            <a:ext cx="360995" cy="359212"/>
            <a:chOff x="5332567" y="3825756"/>
            <a:chExt cx="360995" cy="359212"/>
          </a:xfrm>
        </p:grpSpPr>
        <p:sp>
          <p:nvSpPr>
            <p:cNvPr id="29" name="Google Shape;12289;p78"/>
            <p:cNvSpPr/>
            <p:nvPr/>
          </p:nvSpPr>
          <p:spPr>
            <a:xfrm>
              <a:off x="5439077" y="4024901"/>
              <a:ext cx="55681" cy="55681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314" y="0"/>
                  </a:moveTo>
                  <a:lnTo>
                    <a:pt x="1" y="1314"/>
                  </a:lnTo>
                  <a:cubicBezTo>
                    <a:pt x="97" y="1328"/>
                    <a:pt x="188" y="1371"/>
                    <a:pt x="260" y="1444"/>
                  </a:cubicBezTo>
                  <a:lnTo>
                    <a:pt x="684" y="1862"/>
                  </a:lnTo>
                  <a:cubicBezTo>
                    <a:pt x="751" y="1934"/>
                    <a:pt x="794" y="2026"/>
                    <a:pt x="809" y="2122"/>
                  </a:cubicBezTo>
                  <a:lnTo>
                    <a:pt x="2123" y="809"/>
                  </a:lnTo>
                  <a:cubicBezTo>
                    <a:pt x="1815" y="582"/>
                    <a:pt x="1540" y="308"/>
                    <a:pt x="1314" y="0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90;p78"/>
            <p:cNvSpPr/>
            <p:nvPr/>
          </p:nvSpPr>
          <p:spPr>
            <a:xfrm>
              <a:off x="5439077" y="4024901"/>
              <a:ext cx="44954" cy="55681"/>
            </a:xfrm>
            <a:custGeom>
              <a:avLst/>
              <a:gdLst/>
              <a:ahLst/>
              <a:cxnLst/>
              <a:rect l="l" t="t" r="r" b="b"/>
              <a:pathLst>
                <a:path w="1714" h="2123" extrusionOk="0">
                  <a:moveTo>
                    <a:pt x="1314" y="0"/>
                  </a:moveTo>
                  <a:lnTo>
                    <a:pt x="1" y="1309"/>
                  </a:lnTo>
                  <a:cubicBezTo>
                    <a:pt x="97" y="1323"/>
                    <a:pt x="188" y="1371"/>
                    <a:pt x="260" y="1439"/>
                  </a:cubicBezTo>
                  <a:lnTo>
                    <a:pt x="679" y="1862"/>
                  </a:lnTo>
                  <a:cubicBezTo>
                    <a:pt x="751" y="1930"/>
                    <a:pt x="794" y="2021"/>
                    <a:pt x="809" y="2122"/>
                  </a:cubicBezTo>
                  <a:lnTo>
                    <a:pt x="1305" y="1627"/>
                  </a:lnTo>
                  <a:lnTo>
                    <a:pt x="1122" y="1439"/>
                  </a:lnTo>
                  <a:cubicBezTo>
                    <a:pt x="1011" y="1338"/>
                    <a:pt x="1011" y="1165"/>
                    <a:pt x="1112" y="1059"/>
                  </a:cubicBezTo>
                  <a:lnTo>
                    <a:pt x="1714" y="457"/>
                  </a:lnTo>
                  <a:cubicBezTo>
                    <a:pt x="1569" y="313"/>
                    <a:pt x="1434" y="159"/>
                    <a:pt x="1314" y="0"/>
                  </a:cubicBezTo>
                  <a:close/>
                </a:path>
              </a:pathLst>
            </a:custGeom>
            <a:solidFill>
              <a:srgbClr val="C5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91;p78"/>
            <p:cNvSpPr/>
            <p:nvPr/>
          </p:nvSpPr>
          <p:spPr>
            <a:xfrm>
              <a:off x="5434278" y="3831027"/>
              <a:ext cx="254328" cy="242526"/>
            </a:xfrm>
            <a:custGeom>
              <a:avLst/>
              <a:gdLst/>
              <a:ahLst/>
              <a:cxnLst/>
              <a:rect l="l" t="t" r="r" b="b"/>
              <a:pathLst>
                <a:path w="9697" h="9247" extrusionOk="0">
                  <a:moveTo>
                    <a:pt x="5077" y="0"/>
                  </a:moveTo>
                  <a:cubicBezTo>
                    <a:pt x="3873" y="0"/>
                    <a:pt x="2691" y="471"/>
                    <a:pt x="1805" y="1353"/>
                  </a:cubicBezTo>
                  <a:cubicBezTo>
                    <a:pt x="1" y="3163"/>
                    <a:pt x="1" y="6088"/>
                    <a:pt x="1805" y="7893"/>
                  </a:cubicBezTo>
                  <a:cubicBezTo>
                    <a:pt x="2690" y="8777"/>
                    <a:pt x="3871" y="9247"/>
                    <a:pt x="5073" y="9247"/>
                  </a:cubicBezTo>
                  <a:cubicBezTo>
                    <a:pt x="5669" y="9247"/>
                    <a:pt x="6270" y="9131"/>
                    <a:pt x="6843" y="8893"/>
                  </a:cubicBezTo>
                  <a:cubicBezTo>
                    <a:pt x="8570" y="8176"/>
                    <a:pt x="9696" y="6492"/>
                    <a:pt x="9696" y="4625"/>
                  </a:cubicBezTo>
                  <a:cubicBezTo>
                    <a:pt x="9696" y="2754"/>
                    <a:pt x="8570" y="1070"/>
                    <a:pt x="6843" y="353"/>
                  </a:cubicBezTo>
                  <a:cubicBezTo>
                    <a:pt x="6272" y="115"/>
                    <a:pt x="5672" y="0"/>
                    <a:pt x="5077" y="0"/>
                  </a:cubicBezTo>
                  <a:close/>
                </a:path>
              </a:pathLst>
            </a:custGeom>
            <a:solidFill>
              <a:srgbClr val="EA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92;p78"/>
            <p:cNvSpPr/>
            <p:nvPr/>
          </p:nvSpPr>
          <p:spPr>
            <a:xfrm>
              <a:off x="5446028" y="3831080"/>
              <a:ext cx="131767" cy="242395"/>
            </a:xfrm>
            <a:custGeom>
              <a:avLst/>
              <a:gdLst/>
              <a:ahLst/>
              <a:cxnLst/>
              <a:rect l="l" t="t" r="r" b="b"/>
              <a:pathLst>
                <a:path w="5024" h="9242" extrusionOk="0">
                  <a:moveTo>
                    <a:pt x="4614" y="1"/>
                  </a:moveTo>
                  <a:cubicBezTo>
                    <a:pt x="2089" y="1"/>
                    <a:pt x="0" y="2048"/>
                    <a:pt x="0" y="4623"/>
                  </a:cubicBezTo>
                  <a:cubicBezTo>
                    <a:pt x="0" y="7195"/>
                    <a:pt x="2089" y="9241"/>
                    <a:pt x="4614" y="9241"/>
                  </a:cubicBezTo>
                  <a:cubicBezTo>
                    <a:pt x="4749" y="9241"/>
                    <a:pt x="4886" y="9235"/>
                    <a:pt x="5024" y="9223"/>
                  </a:cubicBezTo>
                  <a:cubicBezTo>
                    <a:pt x="3936" y="9132"/>
                    <a:pt x="2916" y="8660"/>
                    <a:pt x="2151" y="7891"/>
                  </a:cubicBezTo>
                  <a:cubicBezTo>
                    <a:pt x="876" y="6620"/>
                    <a:pt x="457" y="4724"/>
                    <a:pt x="1073" y="3036"/>
                  </a:cubicBezTo>
                  <a:cubicBezTo>
                    <a:pt x="1689" y="1351"/>
                    <a:pt x="3229" y="173"/>
                    <a:pt x="5024" y="19"/>
                  </a:cubicBezTo>
                  <a:cubicBezTo>
                    <a:pt x="4886" y="7"/>
                    <a:pt x="4749" y="1"/>
                    <a:pt x="4614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93;p78"/>
            <p:cNvSpPr/>
            <p:nvPr/>
          </p:nvSpPr>
          <p:spPr>
            <a:xfrm>
              <a:off x="5469239" y="3854212"/>
              <a:ext cx="205729" cy="196208"/>
            </a:xfrm>
            <a:custGeom>
              <a:avLst/>
              <a:gdLst/>
              <a:ahLst/>
              <a:cxnLst/>
              <a:rect l="l" t="t" r="r" b="b"/>
              <a:pathLst>
                <a:path w="7844" h="7481" extrusionOk="0">
                  <a:moveTo>
                    <a:pt x="3740" y="0"/>
                  </a:moveTo>
                  <a:cubicBezTo>
                    <a:pt x="3258" y="0"/>
                    <a:pt x="2773" y="94"/>
                    <a:pt x="2310" y="287"/>
                  </a:cubicBezTo>
                  <a:cubicBezTo>
                    <a:pt x="910" y="864"/>
                    <a:pt x="1" y="2231"/>
                    <a:pt x="1" y="3741"/>
                  </a:cubicBezTo>
                  <a:cubicBezTo>
                    <a:pt x="1" y="5252"/>
                    <a:pt x="910" y="6619"/>
                    <a:pt x="2310" y="7196"/>
                  </a:cubicBezTo>
                  <a:cubicBezTo>
                    <a:pt x="2773" y="7388"/>
                    <a:pt x="3258" y="7481"/>
                    <a:pt x="3740" y="7481"/>
                  </a:cubicBezTo>
                  <a:cubicBezTo>
                    <a:pt x="4712" y="7481"/>
                    <a:pt x="5668" y="7102"/>
                    <a:pt x="6386" y="6388"/>
                  </a:cubicBezTo>
                  <a:cubicBezTo>
                    <a:pt x="7844" y="4925"/>
                    <a:pt x="7844" y="2558"/>
                    <a:pt x="6386" y="1095"/>
                  </a:cubicBezTo>
                  <a:cubicBezTo>
                    <a:pt x="5668" y="381"/>
                    <a:pt x="4712" y="0"/>
                    <a:pt x="3740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94;p78"/>
            <p:cNvSpPr/>
            <p:nvPr/>
          </p:nvSpPr>
          <p:spPr>
            <a:xfrm>
              <a:off x="5469108" y="3854186"/>
              <a:ext cx="108818" cy="196182"/>
            </a:xfrm>
            <a:custGeom>
              <a:avLst/>
              <a:gdLst/>
              <a:ahLst/>
              <a:cxnLst/>
              <a:rect l="l" t="t" r="r" b="b"/>
              <a:pathLst>
                <a:path w="4149" h="7480" extrusionOk="0">
                  <a:moveTo>
                    <a:pt x="3738" y="1"/>
                  </a:moveTo>
                  <a:cubicBezTo>
                    <a:pt x="1701" y="1"/>
                    <a:pt x="1" y="1654"/>
                    <a:pt x="1" y="3742"/>
                  </a:cubicBezTo>
                  <a:cubicBezTo>
                    <a:pt x="1" y="5827"/>
                    <a:pt x="1701" y="7479"/>
                    <a:pt x="3737" y="7479"/>
                  </a:cubicBezTo>
                  <a:cubicBezTo>
                    <a:pt x="3873" y="7479"/>
                    <a:pt x="4010" y="7472"/>
                    <a:pt x="4148" y="7457"/>
                  </a:cubicBezTo>
                  <a:cubicBezTo>
                    <a:pt x="3297" y="7370"/>
                    <a:pt x="2508" y="6990"/>
                    <a:pt x="1901" y="6384"/>
                  </a:cubicBezTo>
                  <a:cubicBezTo>
                    <a:pt x="886" y="5369"/>
                    <a:pt x="540" y="3853"/>
                    <a:pt x="1021" y="2496"/>
                  </a:cubicBezTo>
                  <a:cubicBezTo>
                    <a:pt x="1497" y="1139"/>
                    <a:pt x="2715" y="177"/>
                    <a:pt x="4148" y="23"/>
                  </a:cubicBezTo>
                  <a:cubicBezTo>
                    <a:pt x="4010" y="8"/>
                    <a:pt x="3873" y="1"/>
                    <a:pt x="3738" y="1"/>
                  </a:cubicBezTo>
                  <a:close/>
                </a:path>
              </a:pathLst>
            </a:custGeom>
            <a:solidFill>
              <a:srgbClr val="839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95;p78"/>
            <p:cNvSpPr/>
            <p:nvPr/>
          </p:nvSpPr>
          <p:spPr>
            <a:xfrm>
              <a:off x="5531451" y="3892898"/>
              <a:ext cx="62762" cy="53740"/>
            </a:xfrm>
            <a:custGeom>
              <a:avLst/>
              <a:gdLst/>
              <a:ahLst/>
              <a:cxnLst/>
              <a:rect l="l" t="t" r="r" b="b"/>
              <a:pathLst>
                <a:path w="2393" h="2049" extrusionOk="0">
                  <a:moveTo>
                    <a:pt x="1367" y="0"/>
                  </a:moveTo>
                  <a:cubicBezTo>
                    <a:pt x="458" y="0"/>
                    <a:pt x="1" y="1102"/>
                    <a:pt x="645" y="1747"/>
                  </a:cubicBezTo>
                  <a:cubicBezTo>
                    <a:pt x="854" y="1955"/>
                    <a:pt x="1110" y="2049"/>
                    <a:pt x="1362" y="2049"/>
                  </a:cubicBezTo>
                  <a:cubicBezTo>
                    <a:pt x="1888" y="2049"/>
                    <a:pt x="2392" y="1640"/>
                    <a:pt x="2392" y="1025"/>
                  </a:cubicBezTo>
                  <a:cubicBezTo>
                    <a:pt x="2392" y="457"/>
                    <a:pt x="1930" y="0"/>
                    <a:pt x="1367" y="0"/>
                  </a:cubicBezTo>
                  <a:close/>
                </a:path>
              </a:pathLst>
            </a:custGeom>
            <a:solidFill>
              <a:srgbClr val="E2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96;p78"/>
            <p:cNvSpPr/>
            <p:nvPr/>
          </p:nvSpPr>
          <p:spPr>
            <a:xfrm>
              <a:off x="5540420" y="3892845"/>
              <a:ext cx="37374" cy="53740"/>
            </a:xfrm>
            <a:custGeom>
              <a:avLst/>
              <a:gdLst/>
              <a:ahLst/>
              <a:cxnLst/>
              <a:rect l="l" t="t" r="r" b="b"/>
              <a:pathLst>
                <a:path w="1425" h="2049" extrusionOk="0">
                  <a:moveTo>
                    <a:pt x="1023" y="0"/>
                  </a:moveTo>
                  <a:cubicBezTo>
                    <a:pt x="484" y="0"/>
                    <a:pt x="0" y="436"/>
                    <a:pt x="0" y="1027"/>
                  </a:cubicBezTo>
                  <a:cubicBezTo>
                    <a:pt x="0" y="1614"/>
                    <a:pt x="484" y="2049"/>
                    <a:pt x="1022" y="2049"/>
                  </a:cubicBezTo>
                  <a:cubicBezTo>
                    <a:pt x="1155" y="2049"/>
                    <a:pt x="1291" y="2022"/>
                    <a:pt x="1425" y="1965"/>
                  </a:cubicBezTo>
                  <a:cubicBezTo>
                    <a:pt x="1049" y="1806"/>
                    <a:pt x="804" y="1436"/>
                    <a:pt x="804" y="1027"/>
                  </a:cubicBezTo>
                  <a:cubicBezTo>
                    <a:pt x="804" y="618"/>
                    <a:pt x="1049" y="247"/>
                    <a:pt x="1425" y="84"/>
                  </a:cubicBezTo>
                  <a:cubicBezTo>
                    <a:pt x="1292" y="27"/>
                    <a:pt x="1155" y="0"/>
                    <a:pt x="1023" y="0"/>
                  </a:cubicBezTo>
                  <a:close/>
                </a:path>
              </a:pathLst>
            </a:custGeom>
            <a:solidFill>
              <a:srgbClr val="DAE0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97;p78"/>
            <p:cNvSpPr/>
            <p:nvPr/>
          </p:nvSpPr>
          <p:spPr>
            <a:xfrm>
              <a:off x="5523372" y="3946533"/>
              <a:ext cx="87862" cy="56179"/>
            </a:xfrm>
            <a:custGeom>
              <a:avLst/>
              <a:gdLst/>
              <a:ahLst/>
              <a:cxnLst/>
              <a:rect l="l" t="t" r="r" b="b"/>
              <a:pathLst>
                <a:path w="3350" h="2142" extrusionOk="0">
                  <a:moveTo>
                    <a:pt x="1098" y="0"/>
                  </a:moveTo>
                  <a:cubicBezTo>
                    <a:pt x="492" y="0"/>
                    <a:pt x="6" y="491"/>
                    <a:pt x="1" y="1097"/>
                  </a:cubicBezTo>
                  <a:lnTo>
                    <a:pt x="1" y="1954"/>
                  </a:lnTo>
                  <a:cubicBezTo>
                    <a:pt x="1" y="2055"/>
                    <a:pt x="87" y="2141"/>
                    <a:pt x="188" y="2141"/>
                  </a:cubicBezTo>
                  <a:lnTo>
                    <a:pt x="3162" y="2141"/>
                  </a:lnTo>
                  <a:cubicBezTo>
                    <a:pt x="3268" y="2141"/>
                    <a:pt x="3350" y="2055"/>
                    <a:pt x="3350" y="1954"/>
                  </a:cubicBezTo>
                  <a:lnTo>
                    <a:pt x="3350" y="1097"/>
                  </a:lnTo>
                  <a:cubicBezTo>
                    <a:pt x="3350" y="491"/>
                    <a:pt x="2859" y="5"/>
                    <a:pt x="2253" y="0"/>
                  </a:cubicBezTo>
                  <a:close/>
                </a:path>
              </a:pathLst>
            </a:custGeom>
            <a:solidFill>
              <a:srgbClr val="A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98;p78"/>
            <p:cNvSpPr/>
            <p:nvPr/>
          </p:nvSpPr>
          <p:spPr>
            <a:xfrm>
              <a:off x="5523372" y="3946533"/>
              <a:ext cx="49885" cy="56179"/>
            </a:xfrm>
            <a:custGeom>
              <a:avLst/>
              <a:gdLst/>
              <a:ahLst/>
              <a:cxnLst/>
              <a:rect l="l" t="t" r="r" b="b"/>
              <a:pathLst>
                <a:path w="1902" h="2142" extrusionOk="0">
                  <a:moveTo>
                    <a:pt x="1098" y="0"/>
                  </a:moveTo>
                  <a:cubicBezTo>
                    <a:pt x="492" y="5"/>
                    <a:pt x="6" y="491"/>
                    <a:pt x="1" y="1097"/>
                  </a:cubicBezTo>
                  <a:lnTo>
                    <a:pt x="1" y="1954"/>
                  </a:lnTo>
                  <a:cubicBezTo>
                    <a:pt x="1" y="2059"/>
                    <a:pt x="87" y="2141"/>
                    <a:pt x="188" y="2141"/>
                  </a:cubicBezTo>
                  <a:lnTo>
                    <a:pt x="992" y="2141"/>
                  </a:lnTo>
                  <a:cubicBezTo>
                    <a:pt x="886" y="2141"/>
                    <a:pt x="804" y="2055"/>
                    <a:pt x="804" y="1954"/>
                  </a:cubicBezTo>
                  <a:lnTo>
                    <a:pt x="804" y="1097"/>
                  </a:lnTo>
                  <a:cubicBezTo>
                    <a:pt x="804" y="491"/>
                    <a:pt x="1295" y="5"/>
                    <a:pt x="1901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99;p78"/>
            <p:cNvSpPr/>
            <p:nvPr/>
          </p:nvSpPr>
          <p:spPr>
            <a:xfrm>
              <a:off x="5338495" y="4055272"/>
              <a:ext cx="127098" cy="124528"/>
            </a:xfrm>
            <a:custGeom>
              <a:avLst/>
              <a:gdLst/>
              <a:ahLst/>
              <a:cxnLst/>
              <a:rect l="l" t="t" r="r" b="b"/>
              <a:pathLst>
                <a:path w="4846" h="4748" extrusionOk="0">
                  <a:moveTo>
                    <a:pt x="3845" y="1"/>
                  </a:moveTo>
                  <a:cubicBezTo>
                    <a:pt x="3709" y="1"/>
                    <a:pt x="3573" y="52"/>
                    <a:pt x="3470" y="156"/>
                  </a:cubicBezTo>
                  <a:lnTo>
                    <a:pt x="207" y="3418"/>
                  </a:lnTo>
                  <a:cubicBezTo>
                    <a:pt x="1" y="3625"/>
                    <a:pt x="1" y="3962"/>
                    <a:pt x="207" y="4169"/>
                  </a:cubicBezTo>
                  <a:lnTo>
                    <a:pt x="631" y="4592"/>
                  </a:lnTo>
                  <a:cubicBezTo>
                    <a:pt x="734" y="4696"/>
                    <a:pt x="869" y="4747"/>
                    <a:pt x="1004" y="4747"/>
                  </a:cubicBezTo>
                  <a:cubicBezTo>
                    <a:pt x="1140" y="4747"/>
                    <a:pt x="1276" y="4696"/>
                    <a:pt x="1382" y="4592"/>
                  </a:cubicBezTo>
                  <a:lnTo>
                    <a:pt x="4639" y="1330"/>
                  </a:lnTo>
                  <a:cubicBezTo>
                    <a:pt x="4846" y="1118"/>
                    <a:pt x="4846" y="786"/>
                    <a:pt x="4639" y="579"/>
                  </a:cubicBezTo>
                  <a:lnTo>
                    <a:pt x="4220" y="156"/>
                  </a:lnTo>
                  <a:cubicBezTo>
                    <a:pt x="4117" y="52"/>
                    <a:pt x="3981" y="1"/>
                    <a:pt x="3845" y="1"/>
                  </a:cubicBezTo>
                  <a:close/>
                </a:path>
              </a:pathLst>
            </a:custGeom>
            <a:solidFill>
              <a:srgbClr val="A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00;p78"/>
            <p:cNvSpPr/>
            <p:nvPr/>
          </p:nvSpPr>
          <p:spPr>
            <a:xfrm>
              <a:off x="5338495" y="4055272"/>
              <a:ext cx="111336" cy="124528"/>
            </a:xfrm>
            <a:custGeom>
              <a:avLst/>
              <a:gdLst/>
              <a:ahLst/>
              <a:cxnLst/>
              <a:rect l="l" t="t" r="r" b="b"/>
              <a:pathLst>
                <a:path w="4245" h="4748" extrusionOk="0">
                  <a:moveTo>
                    <a:pt x="3845" y="1"/>
                  </a:moveTo>
                  <a:cubicBezTo>
                    <a:pt x="3709" y="1"/>
                    <a:pt x="3573" y="52"/>
                    <a:pt x="3470" y="156"/>
                  </a:cubicBezTo>
                  <a:lnTo>
                    <a:pt x="207" y="3418"/>
                  </a:lnTo>
                  <a:cubicBezTo>
                    <a:pt x="1" y="3625"/>
                    <a:pt x="1" y="3962"/>
                    <a:pt x="207" y="4169"/>
                  </a:cubicBezTo>
                  <a:lnTo>
                    <a:pt x="626" y="4592"/>
                  </a:lnTo>
                  <a:cubicBezTo>
                    <a:pt x="730" y="4696"/>
                    <a:pt x="865" y="4747"/>
                    <a:pt x="1001" y="4747"/>
                  </a:cubicBezTo>
                  <a:cubicBezTo>
                    <a:pt x="1137" y="4747"/>
                    <a:pt x="1273" y="4696"/>
                    <a:pt x="1377" y="4592"/>
                  </a:cubicBezTo>
                  <a:lnTo>
                    <a:pt x="1406" y="4563"/>
                  </a:lnTo>
                  <a:lnTo>
                    <a:pt x="1011" y="4169"/>
                  </a:lnTo>
                  <a:cubicBezTo>
                    <a:pt x="804" y="3962"/>
                    <a:pt x="804" y="3625"/>
                    <a:pt x="1011" y="3418"/>
                  </a:cubicBezTo>
                  <a:lnTo>
                    <a:pt x="4245" y="185"/>
                  </a:lnTo>
                  <a:lnTo>
                    <a:pt x="4220" y="156"/>
                  </a:lnTo>
                  <a:cubicBezTo>
                    <a:pt x="4117" y="52"/>
                    <a:pt x="3981" y="1"/>
                    <a:pt x="3845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01;p78"/>
            <p:cNvSpPr/>
            <p:nvPr/>
          </p:nvSpPr>
          <p:spPr>
            <a:xfrm>
              <a:off x="5419276" y="4055272"/>
              <a:ext cx="46449" cy="45111"/>
            </a:xfrm>
            <a:custGeom>
              <a:avLst/>
              <a:gdLst/>
              <a:ahLst/>
              <a:cxnLst/>
              <a:rect l="l" t="t" r="r" b="b"/>
              <a:pathLst>
                <a:path w="1771" h="1720" extrusionOk="0">
                  <a:moveTo>
                    <a:pt x="765" y="1"/>
                  </a:moveTo>
                  <a:cubicBezTo>
                    <a:pt x="629" y="1"/>
                    <a:pt x="493" y="52"/>
                    <a:pt x="390" y="156"/>
                  </a:cubicBezTo>
                  <a:lnTo>
                    <a:pt x="0" y="545"/>
                  </a:lnTo>
                  <a:lnTo>
                    <a:pt x="1174" y="1720"/>
                  </a:lnTo>
                  <a:lnTo>
                    <a:pt x="1564" y="1330"/>
                  </a:lnTo>
                  <a:cubicBezTo>
                    <a:pt x="1771" y="1123"/>
                    <a:pt x="1771" y="786"/>
                    <a:pt x="1564" y="579"/>
                  </a:cubicBezTo>
                  <a:lnTo>
                    <a:pt x="1140" y="156"/>
                  </a:lnTo>
                  <a:cubicBezTo>
                    <a:pt x="1037" y="52"/>
                    <a:pt x="901" y="1"/>
                    <a:pt x="765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02;p78"/>
            <p:cNvSpPr/>
            <p:nvPr/>
          </p:nvSpPr>
          <p:spPr>
            <a:xfrm>
              <a:off x="5419276" y="4055299"/>
              <a:ext cx="30555" cy="24759"/>
            </a:xfrm>
            <a:custGeom>
              <a:avLst/>
              <a:gdLst/>
              <a:ahLst/>
              <a:cxnLst/>
              <a:rect l="l" t="t" r="r" b="b"/>
              <a:pathLst>
                <a:path w="1165" h="944" extrusionOk="0">
                  <a:moveTo>
                    <a:pt x="712" y="1"/>
                  </a:moveTo>
                  <a:cubicBezTo>
                    <a:pt x="698" y="1"/>
                    <a:pt x="679" y="6"/>
                    <a:pt x="664" y="10"/>
                  </a:cubicBezTo>
                  <a:cubicBezTo>
                    <a:pt x="558" y="30"/>
                    <a:pt x="462" y="78"/>
                    <a:pt x="390" y="155"/>
                  </a:cubicBezTo>
                  <a:lnTo>
                    <a:pt x="96" y="448"/>
                  </a:lnTo>
                  <a:lnTo>
                    <a:pt x="0" y="544"/>
                  </a:lnTo>
                  <a:lnTo>
                    <a:pt x="404" y="944"/>
                  </a:lnTo>
                  <a:lnTo>
                    <a:pt x="1165" y="184"/>
                  </a:lnTo>
                  <a:lnTo>
                    <a:pt x="1140" y="155"/>
                  </a:lnTo>
                  <a:cubicBezTo>
                    <a:pt x="1126" y="145"/>
                    <a:pt x="1116" y="135"/>
                    <a:pt x="1102" y="126"/>
                  </a:cubicBezTo>
                  <a:lnTo>
                    <a:pt x="1088" y="111"/>
                  </a:lnTo>
                  <a:cubicBezTo>
                    <a:pt x="1073" y="102"/>
                    <a:pt x="1054" y="87"/>
                    <a:pt x="1039" y="78"/>
                  </a:cubicBezTo>
                  <a:cubicBezTo>
                    <a:pt x="958" y="30"/>
                    <a:pt x="861" y="1"/>
                    <a:pt x="765" y="1"/>
                  </a:cubicBezTo>
                  <a:close/>
                </a:path>
              </a:pathLst>
            </a:custGeom>
            <a:solidFill>
              <a:srgbClr val="8A9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03;p78"/>
            <p:cNvSpPr/>
            <p:nvPr/>
          </p:nvSpPr>
          <p:spPr>
            <a:xfrm>
              <a:off x="5332567" y="3825756"/>
              <a:ext cx="360995" cy="359212"/>
            </a:xfrm>
            <a:custGeom>
              <a:avLst/>
              <a:gdLst/>
              <a:ahLst/>
              <a:cxnLst/>
              <a:rect l="l" t="t" r="r" b="b"/>
              <a:pathLst>
                <a:path w="13764" h="13696" extrusionOk="0">
                  <a:moveTo>
                    <a:pt x="5284" y="7959"/>
                  </a:moveTo>
                  <a:cubicBezTo>
                    <a:pt x="5442" y="8146"/>
                    <a:pt x="5621" y="8325"/>
                    <a:pt x="5808" y="8483"/>
                  </a:cubicBezTo>
                  <a:lnTo>
                    <a:pt x="5053" y="9239"/>
                  </a:lnTo>
                  <a:cubicBezTo>
                    <a:pt x="5038" y="9220"/>
                    <a:pt x="5024" y="9200"/>
                    <a:pt x="5005" y="9186"/>
                  </a:cubicBezTo>
                  <a:lnTo>
                    <a:pt x="4586" y="8762"/>
                  </a:lnTo>
                  <a:cubicBezTo>
                    <a:pt x="4567" y="8748"/>
                    <a:pt x="4548" y="8729"/>
                    <a:pt x="4528" y="8714"/>
                  </a:cubicBezTo>
                  <a:lnTo>
                    <a:pt x="5284" y="7959"/>
                  </a:lnTo>
                  <a:close/>
                  <a:moveTo>
                    <a:pt x="4064" y="8949"/>
                  </a:moveTo>
                  <a:cubicBezTo>
                    <a:pt x="4148" y="8949"/>
                    <a:pt x="4232" y="8981"/>
                    <a:pt x="4297" y="9046"/>
                  </a:cubicBezTo>
                  <a:lnTo>
                    <a:pt x="4721" y="9465"/>
                  </a:lnTo>
                  <a:cubicBezTo>
                    <a:pt x="4851" y="9595"/>
                    <a:pt x="4851" y="9807"/>
                    <a:pt x="4721" y="9936"/>
                  </a:cubicBezTo>
                  <a:lnTo>
                    <a:pt x="4475" y="10182"/>
                  </a:lnTo>
                  <a:lnTo>
                    <a:pt x="3585" y="9292"/>
                  </a:lnTo>
                  <a:lnTo>
                    <a:pt x="3831" y="9046"/>
                  </a:lnTo>
                  <a:cubicBezTo>
                    <a:pt x="3896" y="8981"/>
                    <a:pt x="3980" y="8949"/>
                    <a:pt x="4064" y="8949"/>
                  </a:cubicBezTo>
                  <a:close/>
                  <a:moveTo>
                    <a:pt x="3301" y="9576"/>
                  </a:moveTo>
                  <a:lnTo>
                    <a:pt x="4191" y="10466"/>
                  </a:lnTo>
                  <a:lnTo>
                    <a:pt x="1458" y="13199"/>
                  </a:lnTo>
                  <a:cubicBezTo>
                    <a:pt x="1393" y="13261"/>
                    <a:pt x="1309" y="13293"/>
                    <a:pt x="1225" y="13293"/>
                  </a:cubicBezTo>
                  <a:cubicBezTo>
                    <a:pt x="1141" y="13293"/>
                    <a:pt x="1057" y="13261"/>
                    <a:pt x="992" y="13199"/>
                  </a:cubicBezTo>
                  <a:lnTo>
                    <a:pt x="568" y="12775"/>
                  </a:lnTo>
                  <a:cubicBezTo>
                    <a:pt x="443" y="12645"/>
                    <a:pt x="443" y="12439"/>
                    <a:pt x="568" y="12309"/>
                  </a:cubicBezTo>
                  <a:lnTo>
                    <a:pt x="3301" y="9576"/>
                  </a:lnTo>
                  <a:close/>
                  <a:moveTo>
                    <a:pt x="8955" y="0"/>
                  </a:moveTo>
                  <a:cubicBezTo>
                    <a:pt x="8952" y="0"/>
                    <a:pt x="8949" y="0"/>
                    <a:pt x="8945" y="0"/>
                  </a:cubicBezTo>
                  <a:cubicBezTo>
                    <a:pt x="5014" y="0"/>
                    <a:pt x="2743" y="4466"/>
                    <a:pt x="5033" y="7641"/>
                  </a:cubicBezTo>
                  <a:lnTo>
                    <a:pt x="4119" y="8551"/>
                  </a:lnTo>
                  <a:cubicBezTo>
                    <a:pt x="4098" y="8549"/>
                    <a:pt x="4077" y="8548"/>
                    <a:pt x="4055" y="8548"/>
                  </a:cubicBezTo>
                  <a:cubicBezTo>
                    <a:pt x="3866" y="8548"/>
                    <a:pt x="3685" y="8624"/>
                    <a:pt x="3547" y="8762"/>
                  </a:cubicBezTo>
                  <a:lnTo>
                    <a:pt x="284" y="12025"/>
                  </a:lnTo>
                  <a:cubicBezTo>
                    <a:pt x="0" y="12309"/>
                    <a:pt x="0" y="12771"/>
                    <a:pt x="284" y="13059"/>
                  </a:cubicBezTo>
                  <a:lnTo>
                    <a:pt x="708" y="13483"/>
                  </a:lnTo>
                  <a:cubicBezTo>
                    <a:pt x="850" y="13625"/>
                    <a:pt x="1036" y="13696"/>
                    <a:pt x="1223" y="13696"/>
                  </a:cubicBezTo>
                  <a:cubicBezTo>
                    <a:pt x="1410" y="13696"/>
                    <a:pt x="1598" y="13625"/>
                    <a:pt x="1742" y="13483"/>
                  </a:cubicBezTo>
                  <a:lnTo>
                    <a:pt x="4615" y="10610"/>
                  </a:lnTo>
                  <a:lnTo>
                    <a:pt x="5005" y="10220"/>
                  </a:lnTo>
                  <a:cubicBezTo>
                    <a:pt x="5154" y="10071"/>
                    <a:pt x="5231" y="9859"/>
                    <a:pt x="5216" y="9648"/>
                  </a:cubicBezTo>
                  <a:lnTo>
                    <a:pt x="6126" y="8734"/>
                  </a:lnTo>
                  <a:cubicBezTo>
                    <a:pt x="6814" y="9229"/>
                    <a:pt x="7617" y="9532"/>
                    <a:pt x="8455" y="9619"/>
                  </a:cubicBezTo>
                  <a:lnTo>
                    <a:pt x="8479" y="9619"/>
                  </a:lnTo>
                  <a:cubicBezTo>
                    <a:pt x="8480" y="9619"/>
                    <a:pt x="8482" y="9619"/>
                    <a:pt x="8484" y="9619"/>
                  </a:cubicBezTo>
                  <a:cubicBezTo>
                    <a:pt x="8739" y="9619"/>
                    <a:pt x="8756" y="9239"/>
                    <a:pt x="8498" y="9220"/>
                  </a:cubicBezTo>
                  <a:cubicBezTo>
                    <a:pt x="7641" y="9133"/>
                    <a:pt x="6828" y="8796"/>
                    <a:pt x="6164" y="8257"/>
                  </a:cubicBezTo>
                  <a:cubicBezTo>
                    <a:pt x="2907" y="5625"/>
                    <a:pt x="4827" y="404"/>
                    <a:pt x="8945" y="404"/>
                  </a:cubicBezTo>
                  <a:cubicBezTo>
                    <a:pt x="8949" y="404"/>
                    <a:pt x="8952" y="404"/>
                    <a:pt x="8955" y="404"/>
                  </a:cubicBezTo>
                  <a:cubicBezTo>
                    <a:pt x="11217" y="404"/>
                    <a:pt x="13113" y="2121"/>
                    <a:pt x="13343" y="4374"/>
                  </a:cubicBezTo>
                  <a:cubicBezTo>
                    <a:pt x="13350" y="4503"/>
                    <a:pt x="13444" y="4563"/>
                    <a:pt x="13539" y="4563"/>
                  </a:cubicBezTo>
                  <a:cubicBezTo>
                    <a:pt x="13650" y="4563"/>
                    <a:pt x="13763" y="4481"/>
                    <a:pt x="13743" y="4331"/>
                  </a:cubicBezTo>
                  <a:cubicBezTo>
                    <a:pt x="13493" y="1870"/>
                    <a:pt x="11424" y="0"/>
                    <a:pt x="89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04;p78"/>
            <p:cNvSpPr/>
            <p:nvPr/>
          </p:nvSpPr>
          <p:spPr>
            <a:xfrm>
              <a:off x="5455601" y="3848783"/>
              <a:ext cx="215328" cy="206804"/>
            </a:xfrm>
            <a:custGeom>
              <a:avLst/>
              <a:gdLst/>
              <a:ahLst/>
              <a:cxnLst/>
              <a:rect l="l" t="t" r="r" b="b"/>
              <a:pathLst>
                <a:path w="8210" h="7885" extrusionOk="0">
                  <a:moveTo>
                    <a:pt x="4254" y="406"/>
                  </a:moveTo>
                  <a:cubicBezTo>
                    <a:pt x="4710" y="406"/>
                    <a:pt x="5170" y="495"/>
                    <a:pt x="5607" y="676"/>
                  </a:cubicBezTo>
                  <a:cubicBezTo>
                    <a:pt x="6930" y="1225"/>
                    <a:pt x="7791" y="2515"/>
                    <a:pt x="7791" y="3944"/>
                  </a:cubicBezTo>
                  <a:cubicBezTo>
                    <a:pt x="7796" y="5899"/>
                    <a:pt x="6218" y="7480"/>
                    <a:pt x="4263" y="7480"/>
                  </a:cubicBezTo>
                  <a:cubicBezTo>
                    <a:pt x="4260" y="7480"/>
                    <a:pt x="4257" y="7480"/>
                    <a:pt x="4254" y="7480"/>
                  </a:cubicBezTo>
                  <a:cubicBezTo>
                    <a:pt x="2825" y="7480"/>
                    <a:pt x="1531" y="6619"/>
                    <a:pt x="987" y="5300"/>
                  </a:cubicBezTo>
                  <a:cubicBezTo>
                    <a:pt x="439" y="3977"/>
                    <a:pt x="742" y="2452"/>
                    <a:pt x="1752" y="1441"/>
                  </a:cubicBezTo>
                  <a:cubicBezTo>
                    <a:pt x="2428" y="766"/>
                    <a:pt x="3334" y="406"/>
                    <a:pt x="4254" y="406"/>
                  </a:cubicBezTo>
                  <a:close/>
                  <a:moveTo>
                    <a:pt x="4253" y="0"/>
                  </a:moveTo>
                  <a:cubicBezTo>
                    <a:pt x="3228" y="0"/>
                    <a:pt x="2220" y="401"/>
                    <a:pt x="1464" y="1158"/>
                  </a:cubicBezTo>
                  <a:cubicBezTo>
                    <a:pt x="338" y="2284"/>
                    <a:pt x="1" y="3977"/>
                    <a:pt x="612" y="5450"/>
                  </a:cubicBezTo>
                  <a:cubicBezTo>
                    <a:pt x="1223" y="6927"/>
                    <a:pt x="2662" y="7884"/>
                    <a:pt x="4254" y="7884"/>
                  </a:cubicBezTo>
                  <a:cubicBezTo>
                    <a:pt x="4263" y="7884"/>
                    <a:pt x="4272" y="7884"/>
                    <a:pt x="4281" y="7884"/>
                  </a:cubicBezTo>
                  <a:cubicBezTo>
                    <a:pt x="6448" y="7884"/>
                    <a:pt x="8210" y="6114"/>
                    <a:pt x="8195" y="3944"/>
                  </a:cubicBezTo>
                  <a:cubicBezTo>
                    <a:pt x="8195" y="2351"/>
                    <a:pt x="7233" y="912"/>
                    <a:pt x="5761" y="301"/>
                  </a:cubicBezTo>
                  <a:cubicBezTo>
                    <a:pt x="5273" y="99"/>
                    <a:pt x="4761" y="0"/>
                    <a:pt x="42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05;p78"/>
            <p:cNvSpPr/>
            <p:nvPr/>
          </p:nvSpPr>
          <p:spPr>
            <a:xfrm>
              <a:off x="5518075" y="3887574"/>
              <a:ext cx="98353" cy="120437"/>
            </a:xfrm>
            <a:custGeom>
              <a:avLst/>
              <a:gdLst/>
              <a:ahLst/>
              <a:cxnLst/>
              <a:rect l="l" t="t" r="r" b="b"/>
              <a:pathLst>
                <a:path w="3750" h="4592" extrusionOk="0">
                  <a:moveTo>
                    <a:pt x="1872" y="405"/>
                  </a:moveTo>
                  <a:cubicBezTo>
                    <a:pt x="2604" y="405"/>
                    <a:pt x="2970" y="1291"/>
                    <a:pt x="2455" y="1805"/>
                  </a:cubicBezTo>
                  <a:cubicBezTo>
                    <a:pt x="2286" y="1974"/>
                    <a:pt x="2079" y="2049"/>
                    <a:pt x="1876" y="2049"/>
                  </a:cubicBezTo>
                  <a:cubicBezTo>
                    <a:pt x="1454" y="2049"/>
                    <a:pt x="1050" y="1722"/>
                    <a:pt x="1050" y="1228"/>
                  </a:cubicBezTo>
                  <a:cubicBezTo>
                    <a:pt x="1050" y="771"/>
                    <a:pt x="1420" y="405"/>
                    <a:pt x="1872" y="405"/>
                  </a:cubicBezTo>
                  <a:close/>
                  <a:moveTo>
                    <a:pt x="2450" y="2450"/>
                  </a:moveTo>
                  <a:cubicBezTo>
                    <a:pt x="2945" y="2450"/>
                    <a:pt x="3345" y="2850"/>
                    <a:pt x="3345" y="3345"/>
                  </a:cubicBezTo>
                  <a:lnTo>
                    <a:pt x="3345" y="4187"/>
                  </a:lnTo>
                  <a:lnTo>
                    <a:pt x="2907" y="4187"/>
                  </a:lnTo>
                  <a:lnTo>
                    <a:pt x="2907" y="3302"/>
                  </a:lnTo>
                  <a:cubicBezTo>
                    <a:pt x="2900" y="3177"/>
                    <a:pt x="2802" y="3114"/>
                    <a:pt x="2705" y="3114"/>
                  </a:cubicBezTo>
                  <a:cubicBezTo>
                    <a:pt x="2607" y="3114"/>
                    <a:pt x="2510" y="3177"/>
                    <a:pt x="2503" y="3302"/>
                  </a:cubicBezTo>
                  <a:lnTo>
                    <a:pt x="2503" y="4187"/>
                  </a:lnTo>
                  <a:lnTo>
                    <a:pt x="1242" y="4187"/>
                  </a:lnTo>
                  <a:lnTo>
                    <a:pt x="1242" y="3307"/>
                  </a:lnTo>
                  <a:cubicBezTo>
                    <a:pt x="1235" y="3179"/>
                    <a:pt x="1137" y="3115"/>
                    <a:pt x="1040" y="3115"/>
                  </a:cubicBezTo>
                  <a:cubicBezTo>
                    <a:pt x="943" y="3115"/>
                    <a:pt x="845" y="3179"/>
                    <a:pt x="838" y="3307"/>
                  </a:cubicBezTo>
                  <a:lnTo>
                    <a:pt x="838" y="4187"/>
                  </a:lnTo>
                  <a:lnTo>
                    <a:pt x="400" y="4187"/>
                  </a:lnTo>
                  <a:lnTo>
                    <a:pt x="400" y="3345"/>
                  </a:lnTo>
                  <a:cubicBezTo>
                    <a:pt x="400" y="2850"/>
                    <a:pt x="799" y="2450"/>
                    <a:pt x="1295" y="2450"/>
                  </a:cubicBezTo>
                  <a:close/>
                  <a:moveTo>
                    <a:pt x="1872" y="1"/>
                  </a:moveTo>
                  <a:cubicBezTo>
                    <a:pt x="790" y="1"/>
                    <a:pt x="241" y="1310"/>
                    <a:pt x="1002" y="2084"/>
                  </a:cubicBezTo>
                  <a:cubicBezTo>
                    <a:pt x="414" y="2219"/>
                    <a:pt x="1" y="2744"/>
                    <a:pt x="1" y="3345"/>
                  </a:cubicBezTo>
                  <a:lnTo>
                    <a:pt x="1" y="4202"/>
                  </a:lnTo>
                  <a:cubicBezTo>
                    <a:pt x="1" y="4418"/>
                    <a:pt x="174" y="4591"/>
                    <a:pt x="386" y="4591"/>
                  </a:cubicBezTo>
                  <a:lnTo>
                    <a:pt x="3359" y="4591"/>
                  </a:lnTo>
                  <a:cubicBezTo>
                    <a:pt x="3576" y="4591"/>
                    <a:pt x="3749" y="4418"/>
                    <a:pt x="3749" y="4202"/>
                  </a:cubicBezTo>
                  <a:lnTo>
                    <a:pt x="3749" y="3345"/>
                  </a:lnTo>
                  <a:cubicBezTo>
                    <a:pt x="3749" y="2744"/>
                    <a:pt x="3330" y="2219"/>
                    <a:pt x="2743" y="2084"/>
                  </a:cubicBezTo>
                  <a:cubicBezTo>
                    <a:pt x="3504" y="1310"/>
                    <a:pt x="2955" y="1"/>
                    <a:pt x="1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06;p78"/>
            <p:cNvSpPr/>
            <p:nvPr/>
          </p:nvSpPr>
          <p:spPr>
            <a:xfrm>
              <a:off x="5572470" y="3959411"/>
              <a:ext cx="120751" cy="118627"/>
            </a:xfrm>
            <a:custGeom>
              <a:avLst/>
              <a:gdLst/>
              <a:ahLst/>
              <a:cxnLst/>
              <a:rect l="l" t="t" r="r" b="b"/>
              <a:pathLst>
                <a:path w="4604" h="4523" extrusionOk="0">
                  <a:moveTo>
                    <a:pt x="4391" y="0"/>
                  </a:moveTo>
                  <a:cubicBezTo>
                    <a:pt x="4301" y="0"/>
                    <a:pt x="4212" y="56"/>
                    <a:pt x="4196" y="173"/>
                  </a:cubicBezTo>
                  <a:cubicBezTo>
                    <a:pt x="3985" y="2261"/>
                    <a:pt x="2334" y="3912"/>
                    <a:pt x="246" y="4124"/>
                  </a:cubicBezTo>
                  <a:cubicBezTo>
                    <a:pt x="1" y="4157"/>
                    <a:pt x="20" y="4513"/>
                    <a:pt x="265" y="4523"/>
                  </a:cubicBezTo>
                  <a:lnTo>
                    <a:pt x="289" y="4523"/>
                  </a:lnTo>
                  <a:cubicBezTo>
                    <a:pt x="2565" y="4292"/>
                    <a:pt x="4365" y="2492"/>
                    <a:pt x="4596" y="216"/>
                  </a:cubicBezTo>
                  <a:cubicBezTo>
                    <a:pt x="4604" y="76"/>
                    <a:pt x="4496" y="0"/>
                    <a:pt x="43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85;p38"/>
          <p:cNvGrpSpPr/>
          <p:nvPr/>
        </p:nvGrpSpPr>
        <p:grpSpPr>
          <a:xfrm>
            <a:off x="674425" y="3074625"/>
            <a:ext cx="2345575" cy="1674300"/>
            <a:chOff x="674425" y="2051931"/>
            <a:chExt cx="3170700" cy="2696994"/>
          </a:xfrm>
        </p:grpSpPr>
        <p:sp>
          <p:nvSpPr>
            <p:cNvPr id="48" name="Google Shape;1086;p38"/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1087;p38"/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50" name="Google Shape;1088;p38"/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89;p38"/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90;p38"/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91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92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93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94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95;p38"/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96;p38"/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97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98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99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00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01;p38"/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02;p38"/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03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04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05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06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07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08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09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10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1;p38"/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12;p38"/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13;p38"/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14;p38"/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15;p38"/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16;p38"/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17;p38"/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18;p38"/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19;p38"/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20;p38"/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21;p38"/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22;p38"/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23;p38"/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24;p38"/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25;p38"/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26;p38"/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27;p38"/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8;p38"/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9;p38"/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30;p38"/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31;p38"/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32;p38"/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33;p38"/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34;p38"/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35;p38"/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36;p38"/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37;p38"/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38;p38"/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39;p38"/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40;p38"/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41;p38"/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42;p38"/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43;p38"/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44;p38"/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45;p38"/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46;p38"/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47;p38"/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48;p38"/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49;p38"/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50;p38"/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51;p38"/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52;p38"/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3;p38"/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54;p38"/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55;p38"/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56;p38"/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57;p38"/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58;p38"/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59;p38"/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60;p38"/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61;p38"/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62;p38"/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63;p38"/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64;p38"/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65;p38"/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66;p38"/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67;p38"/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68;p38"/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69;p38"/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70;p38"/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71;p38"/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72;p38"/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73;p38"/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74;p38"/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75;p38"/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76;p38"/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77;p38"/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78;p38"/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79;p38"/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80;p38"/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81;p38"/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82;p38"/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83;p38"/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84;p38"/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85;p38"/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86;p38"/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87;p38"/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88;p38"/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89;p38"/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90;p38"/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91;p38"/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92;p38"/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93;p38"/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94;p38"/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95;p38"/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96;p38"/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97;p38"/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98;p38"/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99;p38"/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200;p38"/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201;p38"/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202;p38"/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203;p38"/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204;p38"/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205;p38"/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206;p38"/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207;p38"/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208;p38"/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209;p38"/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210;p38"/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211;p38"/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212;p38"/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213;p38"/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214;p38"/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215;p38"/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216;p38"/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217;p38"/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218;p38"/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219;p38"/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220;p38"/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21;p38"/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22;p38"/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23;p38"/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24;p38"/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25;p38"/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26;p38"/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27;p38"/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28;p38"/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29;p38"/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30;p38"/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31;p38"/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32;p38"/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33;p38"/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34;p38"/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35;p38"/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36;p38"/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37;p38"/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38;p38"/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39;p38"/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40;p38"/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41;p38"/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42;p38"/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43;p38"/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44;p38"/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45;p38"/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46;p38"/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47;p38"/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48;p38"/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49;p38"/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50;p38"/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51;p38"/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52;p38"/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53;p38"/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54;p38"/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55;p38"/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56;p38"/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57;p38"/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58;p38"/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59;p38"/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60;p38"/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61;p38"/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62;p38"/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63;p38"/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64;p38"/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65;p38"/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66;p38"/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67;p38"/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68;p38"/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69;p38"/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70;p38"/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71;p38"/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72;p38"/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73;p38"/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74;p38"/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75;p38"/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76;p38"/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77;p38"/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78;p38"/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79;p38"/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80;p38"/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81;p38"/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82;p38"/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83;p38"/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84;p38"/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85;p38"/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86;p38"/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87;p38"/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88;p38"/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89;p38"/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90;p38"/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91;p38"/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92;p38"/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93;p38"/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94;p38"/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95;p38"/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96;p38"/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97;p38"/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98;p38"/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99;p38"/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300;p38"/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301;p38"/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302;p38"/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303;p38"/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304;p38"/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305;p38"/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306;p38"/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307;p38"/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308;p38"/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309;p38"/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310;p38"/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311;p38"/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312;p38"/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313;p38"/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314;p38"/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315;p38"/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316;p38"/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317;p38"/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318;p38"/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319;p38"/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320;p38"/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21;p38"/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22;p38"/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23;p38"/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24;p38"/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25;p38"/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26;p38"/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27;p38"/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28;p38"/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29;p38"/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30;p38"/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31;p38"/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32;p38"/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33;p38"/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34;p38"/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35;p38"/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36;p38"/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37;p38"/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38;p38"/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39;p38"/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40;p38"/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41;p38"/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42;p38"/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43;p38"/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44;p38"/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45;p38"/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46;p38"/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47;p38"/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48;p38"/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49;p38"/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50;p38"/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51;p38"/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52;p38"/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53;p38"/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54;p38"/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55;p38"/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56;p38"/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57;p38"/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58;p38"/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59;p38"/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60;p38"/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61;p38"/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62;p38"/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63;p38"/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64;p38"/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65;p38"/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66;p38"/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67;p38"/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68;p38"/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76" y="825547"/>
            <a:ext cx="4093874" cy="37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7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2F7BF062-0BF9-455D-AFA5-5B4FCC0A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5" y="2069432"/>
            <a:ext cx="3934205" cy="2611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555114-163D-4A7C-8CDA-C8561DEA5AB5}"/>
              </a:ext>
            </a:extLst>
          </p:cNvPr>
          <p:cNvSpPr txBox="1"/>
          <p:nvPr/>
        </p:nvSpPr>
        <p:spPr>
          <a:xfrm>
            <a:off x="972277" y="1570294"/>
            <a:ext cx="32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endParaRPr lang="en-US" sz="1800" dirty="0"/>
          </a:p>
        </p:txBody>
      </p:sp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FA453F69-905C-46E1-9D57-A8AFC812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4" y="2098859"/>
            <a:ext cx="3934205" cy="258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14C4C-9447-4CCF-8CFE-018EAD0F2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394" y="879239"/>
            <a:ext cx="3860706" cy="38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375" y="6427556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524601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89259" y="660494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3162241" y="6427556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1536150" y="76140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289159" y="68537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9522994" y="3733847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8872943" y="543096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2442259" y="6445711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815891" y="6950404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72900" y="879239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7320994" y="634369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-2070955" y="279292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0315894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5868976" y="6229395"/>
            <a:ext cx="1507348" cy="18509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endCxn id="2584" idx="2"/>
          </p:cNvCxnSpPr>
          <p:nvPr/>
        </p:nvCxnSpPr>
        <p:spPr>
          <a:xfrm flipH="1">
            <a:off x="1873325" y="6002767"/>
            <a:ext cx="74918" cy="88588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815875" y="61150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4904722" y="5810083"/>
            <a:ext cx="307251" cy="169604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 flipH="1" flipV="1">
            <a:off x="11173043" y="4447880"/>
            <a:ext cx="194046" cy="333443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2F7BF062-0BF9-455D-AFA5-5B4FCC0A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5" y="2069432"/>
            <a:ext cx="3934205" cy="2611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555114-163D-4A7C-8CDA-C8561DEA5AB5}"/>
              </a:ext>
            </a:extLst>
          </p:cNvPr>
          <p:cNvSpPr txBox="1"/>
          <p:nvPr/>
        </p:nvSpPr>
        <p:spPr>
          <a:xfrm>
            <a:off x="972277" y="1570294"/>
            <a:ext cx="299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3560-09F5-4FA9-99D3-32CE751B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822" y="879239"/>
            <a:ext cx="4053790" cy="38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42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22250" y="1785478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719900" y="121211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3712" y="2967088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thongke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521228" y="334818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71" y="174602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550" y="1175328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5965397" y="3051446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722950" y="244444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3524275" y="2444448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2444448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7"/>
          <p:cNvSpPr/>
          <p:nvPr/>
        </p:nvSpPr>
        <p:spPr>
          <a:xfrm>
            <a:off x="7126925" y="2444448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stCxn id="2592" idx="6"/>
            <a:endCxn id="2593" idx="2"/>
          </p:cNvCxnSpPr>
          <p:nvPr/>
        </p:nvCxnSpPr>
        <p:spPr>
          <a:xfrm>
            <a:off x="201695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stCxn id="2593" idx="6"/>
            <a:endCxn id="2594" idx="2"/>
          </p:cNvCxnSpPr>
          <p:nvPr/>
        </p:nvCxnSpPr>
        <p:spPr>
          <a:xfrm>
            <a:off x="3818275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stCxn id="2594" idx="6"/>
            <a:endCxn id="2595" idx="2"/>
          </p:cNvCxnSpPr>
          <p:nvPr/>
        </p:nvCxnSpPr>
        <p:spPr>
          <a:xfrm>
            <a:off x="5619600" y="2591448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  <a:stCxn id="2592" idx="0"/>
          </p:cNvCxnSpPr>
          <p:nvPr/>
        </p:nvCxnSpPr>
        <p:spPr>
          <a:xfrm flipV="1">
            <a:off x="1869950" y="2207126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stCxn id="2593" idx="4"/>
            <a:endCxn id="2586" idx="0"/>
          </p:cNvCxnSpPr>
          <p:nvPr/>
        </p:nvCxnSpPr>
        <p:spPr>
          <a:xfrm>
            <a:off x="3671275" y="2738448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stCxn id="2594" idx="0"/>
            <a:endCxn id="2588" idx="2"/>
          </p:cNvCxnSpPr>
          <p:nvPr/>
        </p:nvCxnSpPr>
        <p:spPr>
          <a:xfrm rot="10800000">
            <a:off x="5472600" y="2207148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stCxn id="2595" idx="4"/>
          </p:cNvCxnSpPr>
          <p:nvPr/>
        </p:nvCxnSpPr>
        <p:spPr>
          <a:xfrm>
            <a:off x="7273925" y="2738448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39885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9E62E2-B15E-49B3-BD0B-BB1DAE0FCE40}"/>
              </a:ext>
            </a:extLst>
          </p:cNvPr>
          <p:cNvSpPr/>
          <p:nvPr/>
        </p:nvSpPr>
        <p:spPr>
          <a:xfrm>
            <a:off x="1142918" y="1657648"/>
            <a:ext cx="1310640" cy="596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5DA6C-A2E9-4C1D-90A4-78EE88984865}"/>
              </a:ext>
            </a:extLst>
          </p:cNvPr>
          <p:cNvSpPr/>
          <p:nvPr/>
        </p:nvSpPr>
        <p:spPr>
          <a:xfrm>
            <a:off x="3396115" y="1645377"/>
            <a:ext cx="1323993" cy="650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thống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B0852-7878-494A-B32D-7323E5B4DE81}"/>
              </a:ext>
            </a:extLst>
          </p:cNvPr>
          <p:cNvSpPr/>
          <p:nvPr/>
        </p:nvSpPr>
        <p:spPr>
          <a:xfrm>
            <a:off x="5704923" y="1630977"/>
            <a:ext cx="1323993" cy="650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Tài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khoản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3B33A1-76CA-4432-91EF-D9D7D63FCC6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798238" y="2254633"/>
            <a:ext cx="0" cy="493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EDA6E2-3D36-46C6-9A3C-35532C6A6159}"/>
              </a:ext>
            </a:extLst>
          </p:cNvPr>
          <p:cNvCxnSpPr>
            <a:cxnSpLocks/>
          </p:cNvCxnSpPr>
          <p:nvPr/>
        </p:nvCxnSpPr>
        <p:spPr>
          <a:xfrm>
            <a:off x="1798238" y="2747845"/>
            <a:ext cx="22598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AF6D76-5E90-4713-8B7B-26E28C02BBC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058111" y="2295702"/>
            <a:ext cx="1" cy="1007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BAD38D-012A-4557-A6C3-203057A1A91E}"/>
              </a:ext>
            </a:extLst>
          </p:cNvPr>
          <p:cNvCxnSpPr>
            <a:cxnSpLocks/>
          </p:cNvCxnSpPr>
          <p:nvPr/>
        </p:nvCxnSpPr>
        <p:spPr>
          <a:xfrm flipH="1">
            <a:off x="1798238" y="3303225"/>
            <a:ext cx="22598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B743F5-D60B-4528-BC4E-4BC7C7743B6A}"/>
              </a:ext>
            </a:extLst>
          </p:cNvPr>
          <p:cNvCxnSpPr>
            <a:cxnSpLocks/>
          </p:cNvCxnSpPr>
          <p:nvPr/>
        </p:nvCxnSpPr>
        <p:spPr>
          <a:xfrm>
            <a:off x="1798238" y="3303225"/>
            <a:ext cx="0" cy="600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6BDE35-5DA5-4898-A4DE-7E711AFD6602}"/>
              </a:ext>
            </a:extLst>
          </p:cNvPr>
          <p:cNvCxnSpPr>
            <a:cxnSpLocks/>
          </p:cNvCxnSpPr>
          <p:nvPr/>
        </p:nvCxnSpPr>
        <p:spPr>
          <a:xfrm flipV="1">
            <a:off x="1790700" y="3873703"/>
            <a:ext cx="2267411" cy="4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9C1487-7801-449E-91F0-952A37742C09}"/>
              </a:ext>
            </a:extLst>
          </p:cNvPr>
          <p:cNvCxnSpPr>
            <a:cxnSpLocks/>
          </p:cNvCxnSpPr>
          <p:nvPr/>
        </p:nvCxnSpPr>
        <p:spPr>
          <a:xfrm flipV="1">
            <a:off x="1790700" y="2799463"/>
            <a:ext cx="0" cy="156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09568-E92C-4AA2-9E36-EB9CED556F90}"/>
              </a:ext>
            </a:extLst>
          </p:cNvPr>
          <p:cNvCxnSpPr>
            <a:cxnSpLocks/>
          </p:cNvCxnSpPr>
          <p:nvPr/>
        </p:nvCxnSpPr>
        <p:spPr>
          <a:xfrm flipV="1">
            <a:off x="1798238" y="3017108"/>
            <a:ext cx="0" cy="202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9E3A2D-CD25-4B05-81AD-6266273B37E6}"/>
              </a:ext>
            </a:extLst>
          </p:cNvPr>
          <p:cNvCxnSpPr/>
          <p:nvPr/>
        </p:nvCxnSpPr>
        <p:spPr>
          <a:xfrm>
            <a:off x="4054762" y="3383280"/>
            <a:ext cx="0" cy="22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18A526-F8DA-4E01-B636-DA478FCF5809}"/>
              </a:ext>
            </a:extLst>
          </p:cNvPr>
          <p:cNvCxnSpPr>
            <a:cxnSpLocks/>
          </p:cNvCxnSpPr>
          <p:nvPr/>
        </p:nvCxnSpPr>
        <p:spPr>
          <a:xfrm flipV="1">
            <a:off x="4054762" y="3657601"/>
            <a:ext cx="0" cy="216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DCBB609-DCDB-476D-8AB5-4808C34601FE}"/>
              </a:ext>
            </a:extLst>
          </p:cNvPr>
          <p:cNvSpPr/>
          <p:nvPr/>
        </p:nvSpPr>
        <p:spPr>
          <a:xfrm>
            <a:off x="4001889" y="2823923"/>
            <a:ext cx="105746" cy="399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786EE-61A9-4E66-91BD-9CAF9065B47E}"/>
              </a:ext>
            </a:extLst>
          </p:cNvPr>
          <p:cNvSpPr/>
          <p:nvPr/>
        </p:nvSpPr>
        <p:spPr>
          <a:xfrm>
            <a:off x="1734219" y="3400727"/>
            <a:ext cx="112961" cy="375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1D72EB-AB26-4912-BA49-046776188231}"/>
              </a:ext>
            </a:extLst>
          </p:cNvPr>
          <p:cNvSpPr/>
          <p:nvPr/>
        </p:nvSpPr>
        <p:spPr>
          <a:xfrm>
            <a:off x="4001889" y="3668757"/>
            <a:ext cx="96029" cy="40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9C7D3A-AFE4-4E49-AF13-63606084A40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66919" y="2281302"/>
            <a:ext cx="1" cy="380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237BFA-3D13-42D8-9C7D-526D3B847F49}"/>
              </a:ext>
            </a:extLst>
          </p:cNvPr>
          <p:cNvCxnSpPr/>
          <p:nvPr/>
        </p:nvCxnSpPr>
        <p:spPr>
          <a:xfrm>
            <a:off x="6366919" y="2761485"/>
            <a:ext cx="0" cy="381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51FA97-EB16-45FB-81A7-4376398950CF}"/>
              </a:ext>
            </a:extLst>
          </p:cNvPr>
          <p:cNvCxnSpPr/>
          <p:nvPr/>
        </p:nvCxnSpPr>
        <p:spPr>
          <a:xfrm>
            <a:off x="6366919" y="3204404"/>
            <a:ext cx="0" cy="357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CA4C47E-370E-4B4C-BE54-8C433860EEC9}"/>
              </a:ext>
            </a:extLst>
          </p:cNvPr>
          <p:cNvCxnSpPr>
            <a:cxnSpLocks/>
          </p:cNvCxnSpPr>
          <p:nvPr/>
        </p:nvCxnSpPr>
        <p:spPr>
          <a:xfrm>
            <a:off x="6366919" y="3668757"/>
            <a:ext cx="0" cy="207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ADB058-B272-4C99-8DE9-72EF008E724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4097918" y="3869563"/>
            <a:ext cx="2269001" cy="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3" name="Straight Connector 2562">
            <a:extLst>
              <a:ext uri="{FF2B5EF4-FFF2-40B4-BE49-F238E27FC236}">
                <a16:creationId xmlns:a16="http://schemas.microsoft.com/office/drawing/2014/main" id="{AA0D45D7-F0AA-482B-B1C1-E6C19CE3ED9D}"/>
              </a:ext>
            </a:extLst>
          </p:cNvPr>
          <p:cNvCxnSpPr>
            <a:cxnSpLocks/>
          </p:cNvCxnSpPr>
          <p:nvPr/>
        </p:nvCxnSpPr>
        <p:spPr>
          <a:xfrm>
            <a:off x="6366919" y="3869562"/>
            <a:ext cx="0" cy="260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6" name="Straight Connector 2565">
            <a:extLst>
              <a:ext uri="{FF2B5EF4-FFF2-40B4-BE49-F238E27FC236}">
                <a16:creationId xmlns:a16="http://schemas.microsoft.com/office/drawing/2014/main" id="{4C58717C-91B4-4DEC-BC19-7386DFC0D71B}"/>
              </a:ext>
            </a:extLst>
          </p:cNvPr>
          <p:cNvCxnSpPr>
            <a:cxnSpLocks/>
          </p:cNvCxnSpPr>
          <p:nvPr/>
        </p:nvCxnSpPr>
        <p:spPr>
          <a:xfrm>
            <a:off x="6366919" y="4130040"/>
            <a:ext cx="25539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3" name="Straight Connector 2572">
            <a:extLst>
              <a:ext uri="{FF2B5EF4-FFF2-40B4-BE49-F238E27FC236}">
                <a16:creationId xmlns:a16="http://schemas.microsoft.com/office/drawing/2014/main" id="{4C3E8874-818E-4882-9F9A-5AE084F01591}"/>
              </a:ext>
            </a:extLst>
          </p:cNvPr>
          <p:cNvCxnSpPr>
            <a:cxnSpLocks/>
          </p:cNvCxnSpPr>
          <p:nvPr/>
        </p:nvCxnSpPr>
        <p:spPr>
          <a:xfrm>
            <a:off x="6622316" y="4130040"/>
            <a:ext cx="0" cy="25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6" name="Straight Connector 2575">
            <a:extLst>
              <a:ext uri="{FF2B5EF4-FFF2-40B4-BE49-F238E27FC236}">
                <a16:creationId xmlns:a16="http://schemas.microsoft.com/office/drawing/2014/main" id="{BF9D1D59-79B2-4547-8FE7-6FC4E2E47625}"/>
              </a:ext>
            </a:extLst>
          </p:cNvPr>
          <p:cNvCxnSpPr>
            <a:cxnSpLocks/>
          </p:cNvCxnSpPr>
          <p:nvPr/>
        </p:nvCxnSpPr>
        <p:spPr>
          <a:xfrm flipH="1" flipV="1">
            <a:off x="6366919" y="4380651"/>
            <a:ext cx="255398" cy="3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0" name="Straight Connector 2579">
            <a:extLst>
              <a:ext uri="{FF2B5EF4-FFF2-40B4-BE49-F238E27FC236}">
                <a16:creationId xmlns:a16="http://schemas.microsoft.com/office/drawing/2014/main" id="{1519150F-B145-42CE-B8CF-8EC165AE09FE}"/>
              </a:ext>
            </a:extLst>
          </p:cNvPr>
          <p:cNvCxnSpPr>
            <a:cxnSpLocks/>
          </p:cNvCxnSpPr>
          <p:nvPr/>
        </p:nvCxnSpPr>
        <p:spPr>
          <a:xfrm flipV="1">
            <a:off x="6366919" y="4195159"/>
            <a:ext cx="0" cy="123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82" name="Rectangle 2581">
            <a:extLst>
              <a:ext uri="{FF2B5EF4-FFF2-40B4-BE49-F238E27FC236}">
                <a16:creationId xmlns:a16="http://schemas.microsoft.com/office/drawing/2014/main" id="{31B63DD1-DD5F-4A93-92D9-8F41EAA92E74}"/>
              </a:ext>
            </a:extLst>
          </p:cNvPr>
          <p:cNvSpPr/>
          <p:nvPr/>
        </p:nvSpPr>
        <p:spPr>
          <a:xfrm>
            <a:off x="6328825" y="4312243"/>
            <a:ext cx="118513" cy="372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4" name="Straight Connector 2603">
            <a:extLst>
              <a:ext uri="{FF2B5EF4-FFF2-40B4-BE49-F238E27FC236}">
                <a16:creationId xmlns:a16="http://schemas.microsoft.com/office/drawing/2014/main" id="{2BEC1C85-E31B-4FCE-8F8E-7A86094DAAE3}"/>
              </a:ext>
            </a:extLst>
          </p:cNvPr>
          <p:cNvCxnSpPr>
            <a:cxnSpLocks/>
            <a:stCxn id="2582" idx="1"/>
          </p:cNvCxnSpPr>
          <p:nvPr/>
        </p:nvCxnSpPr>
        <p:spPr>
          <a:xfrm flipH="1">
            <a:off x="4049903" y="4498506"/>
            <a:ext cx="22789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9" name="Straight Connector 2608">
            <a:extLst>
              <a:ext uri="{FF2B5EF4-FFF2-40B4-BE49-F238E27FC236}">
                <a16:creationId xmlns:a16="http://schemas.microsoft.com/office/drawing/2014/main" id="{1857EB2F-8458-4EF7-9044-5C51FD1CD5F9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4049902" y="4070368"/>
            <a:ext cx="2" cy="614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2" name="Straight Connector 2611">
            <a:extLst>
              <a:ext uri="{FF2B5EF4-FFF2-40B4-BE49-F238E27FC236}">
                <a16:creationId xmlns:a16="http://schemas.microsoft.com/office/drawing/2014/main" id="{199AA4CB-0040-408E-909D-EE2BFF8C9C12}"/>
              </a:ext>
            </a:extLst>
          </p:cNvPr>
          <p:cNvCxnSpPr>
            <a:cxnSpLocks/>
          </p:cNvCxnSpPr>
          <p:nvPr/>
        </p:nvCxnSpPr>
        <p:spPr>
          <a:xfrm flipH="1">
            <a:off x="1790699" y="4684769"/>
            <a:ext cx="22592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7" name="Straight Connector 2616">
            <a:extLst>
              <a:ext uri="{FF2B5EF4-FFF2-40B4-BE49-F238E27FC236}">
                <a16:creationId xmlns:a16="http://schemas.microsoft.com/office/drawing/2014/main" id="{CBCF45E3-1299-477E-ABD7-9BEA2E077E56}"/>
              </a:ext>
            </a:extLst>
          </p:cNvPr>
          <p:cNvCxnSpPr/>
          <p:nvPr/>
        </p:nvCxnSpPr>
        <p:spPr>
          <a:xfrm>
            <a:off x="1798238" y="3941774"/>
            <a:ext cx="0" cy="257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21" name="TextBox 2620">
            <a:extLst>
              <a:ext uri="{FF2B5EF4-FFF2-40B4-BE49-F238E27FC236}">
                <a16:creationId xmlns:a16="http://schemas.microsoft.com/office/drawing/2014/main" id="{78EB4B91-A503-42D5-B860-F9B29E01BECF}"/>
              </a:ext>
            </a:extLst>
          </p:cNvPr>
          <p:cNvSpPr txBox="1"/>
          <p:nvPr/>
        </p:nvSpPr>
        <p:spPr>
          <a:xfrm>
            <a:off x="1869950" y="2547887"/>
            <a:ext cx="1896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GỬI YÊU CẦU ĐĂNG NHẬP</a:t>
            </a:r>
          </a:p>
        </p:txBody>
      </p:sp>
      <p:sp>
        <p:nvSpPr>
          <p:cNvPr id="2622" name="TextBox 2621">
            <a:extLst>
              <a:ext uri="{FF2B5EF4-FFF2-40B4-BE49-F238E27FC236}">
                <a16:creationId xmlns:a16="http://schemas.microsoft.com/office/drawing/2014/main" id="{32FE64E6-7FF8-47CB-94D3-021666EE206C}"/>
              </a:ext>
            </a:extLst>
          </p:cNvPr>
          <p:cNvSpPr txBox="1"/>
          <p:nvPr/>
        </p:nvSpPr>
        <p:spPr>
          <a:xfrm>
            <a:off x="2154231" y="3086923"/>
            <a:ext cx="2654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YÊU CẦU NHẬP TK VÀ MK</a:t>
            </a:r>
          </a:p>
        </p:txBody>
      </p:sp>
      <p:sp>
        <p:nvSpPr>
          <p:cNvPr id="2624" name="TextBox 2623">
            <a:extLst>
              <a:ext uri="{FF2B5EF4-FFF2-40B4-BE49-F238E27FC236}">
                <a16:creationId xmlns:a16="http://schemas.microsoft.com/office/drawing/2014/main" id="{D18915D6-6019-49B2-A8DA-1EC19BE8C2A9}"/>
              </a:ext>
            </a:extLst>
          </p:cNvPr>
          <p:cNvSpPr txBox="1"/>
          <p:nvPr/>
        </p:nvSpPr>
        <p:spPr>
          <a:xfrm>
            <a:off x="2279304" y="3664128"/>
            <a:ext cx="1775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NHẬP TK VÀ MK</a:t>
            </a:r>
          </a:p>
        </p:txBody>
      </p:sp>
      <p:sp>
        <p:nvSpPr>
          <p:cNvPr id="2625" name="TextBox 2624">
            <a:extLst>
              <a:ext uri="{FF2B5EF4-FFF2-40B4-BE49-F238E27FC236}">
                <a16:creationId xmlns:a16="http://schemas.microsoft.com/office/drawing/2014/main" id="{F16EFC04-7089-4AE5-9199-3147F6077345}"/>
              </a:ext>
            </a:extLst>
          </p:cNvPr>
          <p:cNvSpPr txBox="1"/>
          <p:nvPr/>
        </p:nvSpPr>
        <p:spPr>
          <a:xfrm>
            <a:off x="4628439" y="3652864"/>
            <a:ext cx="215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GỬI TK VÀ MK</a:t>
            </a:r>
          </a:p>
        </p:txBody>
      </p:sp>
      <p:sp>
        <p:nvSpPr>
          <p:cNvPr id="2626" name="TextBox 2625">
            <a:extLst>
              <a:ext uri="{FF2B5EF4-FFF2-40B4-BE49-F238E27FC236}">
                <a16:creationId xmlns:a16="http://schemas.microsoft.com/office/drawing/2014/main" id="{B1BB0F87-99BF-4372-A6E3-86D2D44654B3}"/>
              </a:ext>
            </a:extLst>
          </p:cNvPr>
          <p:cNvSpPr txBox="1"/>
          <p:nvPr/>
        </p:nvSpPr>
        <p:spPr>
          <a:xfrm>
            <a:off x="6660411" y="4137719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KIỂM TRA</a:t>
            </a:r>
          </a:p>
        </p:txBody>
      </p:sp>
      <p:sp>
        <p:nvSpPr>
          <p:cNvPr id="2627" name="TextBox 2626">
            <a:extLst>
              <a:ext uri="{FF2B5EF4-FFF2-40B4-BE49-F238E27FC236}">
                <a16:creationId xmlns:a16="http://schemas.microsoft.com/office/drawing/2014/main" id="{FABA9EAF-7A12-42A0-9800-EA063B26798C}"/>
              </a:ext>
            </a:extLst>
          </p:cNvPr>
          <p:cNvSpPr txBox="1"/>
          <p:nvPr/>
        </p:nvSpPr>
        <p:spPr>
          <a:xfrm>
            <a:off x="2212981" y="4489016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TRẢ VỀ THÔNG BÁO</a:t>
            </a:r>
          </a:p>
        </p:txBody>
      </p:sp>
      <p:sp>
        <p:nvSpPr>
          <p:cNvPr id="2633" name="Isosceles Triangle 2632">
            <a:extLst>
              <a:ext uri="{FF2B5EF4-FFF2-40B4-BE49-F238E27FC236}">
                <a16:creationId xmlns:a16="http://schemas.microsoft.com/office/drawing/2014/main" id="{1A20C206-3FCF-48C8-AD53-55CFFB03A33F}"/>
              </a:ext>
            </a:extLst>
          </p:cNvPr>
          <p:cNvSpPr/>
          <p:nvPr/>
        </p:nvSpPr>
        <p:spPr>
          <a:xfrm rot="5400000">
            <a:off x="3895102" y="2599294"/>
            <a:ext cx="108089" cy="315035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4" name="Isosceles Triangle 2633">
            <a:extLst>
              <a:ext uri="{FF2B5EF4-FFF2-40B4-BE49-F238E27FC236}">
                <a16:creationId xmlns:a16="http://schemas.microsoft.com/office/drawing/2014/main" id="{8994D74F-AD41-4C43-8C54-697EF7EF8904}"/>
              </a:ext>
            </a:extLst>
          </p:cNvPr>
          <p:cNvSpPr/>
          <p:nvPr/>
        </p:nvSpPr>
        <p:spPr>
          <a:xfrm rot="16200000">
            <a:off x="1873178" y="3172501"/>
            <a:ext cx="135930" cy="261447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5" name="Isosceles Triangle 2634">
            <a:extLst>
              <a:ext uri="{FF2B5EF4-FFF2-40B4-BE49-F238E27FC236}">
                <a16:creationId xmlns:a16="http://schemas.microsoft.com/office/drawing/2014/main" id="{B31DD216-FE00-480D-A5B1-55C489EE8071}"/>
              </a:ext>
            </a:extLst>
          </p:cNvPr>
          <p:cNvSpPr/>
          <p:nvPr/>
        </p:nvSpPr>
        <p:spPr>
          <a:xfrm rot="5400000">
            <a:off x="3798940" y="3766504"/>
            <a:ext cx="115042" cy="21993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6" name="Isosceles Triangle 2635">
            <a:extLst>
              <a:ext uri="{FF2B5EF4-FFF2-40B4-BE49-F238E27FC236}">
                <a16:creationId xmlns:a16="http://schemas.microsoft.com/office/drawing/2014/main" id="{C9B5C951-C2F2-443E-BF65-A3E647029AEE}"/>
              </a:ext>
            </a:extLst>
          </p:cNvPr>
          <p:cNvSpPr/>
          <p:nvPr/>
        </p:nvSpPr>
        <p:spPr>
          <a:xfrm rot="5400000">
            <a:off x="6161288" y="3746983"/>
            <a:ext cx="132782" cy="258741"/>
          </a:xfrm>
          <a:prstGeom prst="triangle">
            <a:avLst>
              <a:gd name="adj" fmla="val 465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7" name="Isosceles Triangle 2636">
            <a:extLst>
              <a:ext uri="{FF2B5EF4-FFF2-40B4-BE49-F238E27FC236}">
                <a16:creationId xmlns:a16="http://schemas.microsoft.com/office/drawing/2014/main" id="{FFE60A7E-027B-4C02-A109-C18547906E55}"/>
              </a:ext>
            </a:extLst>
          </p:cNvPr>
          <p:cNvSpPr/>
          <p:nvPr/>
        </p:nvSpPr>
        <p:spPr>
          <a:xfrm rot="16200000">
            <a:off x="4160037" y="4342015"/>
            <a:ext cx="108088" cy="29400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8" name="Isosceles Triangle 2637">
            <a:extLst>
              <a:ext uri="{FF2B5EF4-FFF2-40B4-BE49-F238E27FC236}">
                <a16:creationId xmlns:a16="http://schemas.microsoft.com/office/drawing/2014/main" id="{4BAAD0D5-9299-46DF-9965-AE64FC788FA2}"/>
              </a:ext>
            </a:extLst>
          </p:cNvPr>
          <p:cNvSpPr/>
          <p:nvPr/>
        </p:nvSpPr>
        <p:spPr>
          <a:xfrm rot="16200000">
            <a:off x="1896218" y="4554084"/>
            <a:ext cx="89851" cy="261448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0" name="Straight Connector 2639">
            <a:extLst>
              <a:ext uri="{FF2B5EF4-FFF2-40B4-BE49-F238E27FC236}">
                <a16:creationId xmlns:a16="http://schemas.microsoft.com/office/drawing/2014/main" id="{A363D436-A84B-44C7-84A8-A23F9FECF479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790698" y="3776201"/>
            <a:ext cx="2" cy="1015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66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809CDB-D4A1-4D4E-8D27-E143397921EF}"/>
              </a:ext>
            </a:extLst>
          </p:cNvPr>
          <p:cNvSpPr txBox="1"/>
          <p:nvPr/>
        </p:nvSpPr>
        <p:spPr>
          <a:xfrm>
            <a:off x="845139" y="2109322"/>
            <a:ext cx="2885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– </a:t>
            </a:r>
            <a:r>
              <a:rPr lang="en-US" sz="1800" dirty="0" err="1"/>
              <a:t>ghi</a:t>
            </a:r>
            <a:r>
              <a:rPr lang="en-US" sz="1800" dirty="0"/>
              <a:t> file </a:t>
            </a:r>
            <a:r>
              <a:rPr lang="en-US" sz="1800" dirty="0" err="1"/>
              <a:t>nhị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 –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/>
              <a:t>Đảm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vi-VN" sz="1800" dirty="0"/>
              <a:t>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68" y="1108208"/>
            <a:ext cx="4187471" cy="157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68" y="2679833"/>
            <a:ext cx="4187471" cy="1873863"/>
          </a:xfrm>
          <a:prstGeom prst="rect">
            <a:avLst/>
          </a:prstGeom>
        </p:spPr>
      </p:pic>
      <p:sp>
        <p:nvSpPr>
          <p:cNvPr id="23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0" y="1118825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367159" y="55825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653100" y="71071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5CCC88-2CC5-49BA-B545-BF5285BEFBD8}"/>
              </a:ext>
            </a:extLst>
          </p:cNvPr>
          <p:cNvSpPr txBox="1"/>
          <p:nvPr/>
        </p:nvSpPr>
        <p:spPr>
          <a:xfrm>
            <a:off x="447770" y="2324946"/>
            <a:ext cx="343876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71" y="661560"/>
            <a:ext cx="4140381" cy="3883845"/>
          </a:xfrm>
          <a:prstGeom prst="rect">
            <a:avLst/>
          </a:prstGeom>
        </p:spPr>
      </p:pic>
      <p:grpSp>
        <p:nvGrpSpPr>
          <p:cNvPr id="32" name="Google Shape;8976;p76">
            <a:extLst>
              <a:ext uri="{FF2B5EF4-FFF2-40B4-BE49-F238E27FC236}">
                <a16:creationId xmlns:a16="http://schemas.microsoft.com/office/drawing/2014/main" id="{0F29537C-C306-43B2-9E6C-B5B897699833}"/>
              </a:ext>
            </a:extLst>
          </p:cNvPr>
          <p:cNvGrpSpPr/>
          <p:nvPr/>
        </p:nvGrpSpPr>
        <p:grpSpPr>
          <a:xfrm>
            <a:off x="8151968" y="4196040"/>
            <a:ext cx="644767" cy="571799"/>
            <a:chOff x="4655076" y="3665112"/>
            <a:chExt cx="385276" cy="385302"/>
          </a:xfrm>
        </p:grpSpPr>
        <p:sp>
          <p:nvSpPr>
            <p:cNvPr id="33" name="Google Shape;8977;p76">
              <a:extLst>
                <a:ext uri="{FF2B5EF4-FFF2-40B4-BE49-F238E27FC236}">
                  <a16:creationId xmlns:a16="http://schemas.microsoft.com/office/drawing/2014/main" id="{333A15A3-14F9-49B6-9C79-7C0A83B2FC03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78;p76">
              <a:extLst>
                <a:ext uri="{FF2B5EF4-FFF2-40B4-BE49-F238E27FC236}">
                  <a16:creationId xmlns:a16="http://schemas.microsoft.com/office/drawing/2014/main" id="{20329372-F622-4CD1-8A59-3A1E24DA422A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9;p76">
              <a:extLst>
                <a:ext uri="{FF2B5EF4-FFF2-40B4-BE49-F238E27FC236}">
                  <a16:creationId xmlns:a16="http://schemas.microsoft.com/office/drawing/2014/main" id="{C2DC8448-5821-4786-8249-8E1EAF0DE3EA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80;p76">
              <a:extLst>
                <a:ext uri="{FF2B5EF4-FFF2-40B4-BE49-F238E27FC236}">
                  <a16:creationId xmlns:a16="http://schemas.microsoft.com/office/drawing/2014/main" id="{DA3ADDAA-6B96-4208-BC9F-BF34F1BE61EE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1;p76">
              <a:extLst>
                <a:ext uri="{FF2B5EF4-FFF2-40B4-BE49-F238E27FC236}">
                  <a16:creationId xmlns:a16="http://schemas.microsoft.com/office/drawing/2014/main" id="{4EE4BEAD-5400-4020-813D-7B1DA75C58CF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2;p76">
              <a:extLst>
                <a:ext uri="{FF2B5EF4-FFF2-40B4-BE49-F238E27FC236}">
                  <a16:creationId xmlns:a16="http://schemas.microsoft.com/office/drawing/2014/main" id="{FD63FF91-06A2-43D7-89CA-4B9908FE2206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3;p76">
              <a:extLst>
                <a:ext uri="{FF2B5EF4-FFF2-40B4-BE49-F238E27FC236}">
                  <a16:creationId xmlns:a16="http://schemas.microsoft.com/office/drawing/2014/main" id="{8C934A42-97DA-45F9-9466-142BF16F73D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0999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809CDB-D4A1-4D4E-8D27-E143397921EF}"/>
              </a:ext>
            </a:extLst>
          </p:cNvPr>
          <p:cNvSpPr txBox="1"/>
          <p:nvPr/>
        </p:nvSpPr>
        <p:spPr>
          <a:xfrm>
            <a:off x="977403" y="1931801"/>
            <a:ext cx="2885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– </a:t>
            </a:r>
            <a:r>
              <a:rPr lang="en-US" sz="1800" dirty="0" err="1"/>
              <a:t>ghi</a:t>
            </a:r>
            <a:r>
              <a:rPr lang="en-US" sz="1800" dirty="0"/>
              <a:t> file </a:t>
            </a:r>
            <a:r>
              <a:rPr lang="en-US" sz="1800" dirty="0" err="1"/>
              <a:t>nhị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 –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/>
              <a:t>Đảm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vi-VN" sz="1800" dirty="0"/>
              <a:t>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16" y="1954615"/>
            <a:ext cx="3543300" cy="1809750"/>
          </a:xfrm>
          <a:prstGeom prst="rect">
            <a:avLst/>
          </a:prstGeom>
        </p:spPr>
      </p:pic>
      <p:sp>
        <p:nvSpPr>
          <p:cNvPr id="22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7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600536" y="603209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33449" y="477743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86520DF-70AA-4DF3-AA47-5BB73A3B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782" y="1450694"/>
            <a:ext cx="3691976" cy="29543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2950" y="1742445"/>
            <a:ext cx="1063480" cy="430715"/>
          </a:xfrm>
        </p:spPr>
        <p:txBody>
          <a:bodyPr/>
          <a:lstStyle/>
          <a:p>
            <a:r>
              <a:rPr lang="vi-VN" sz="1800" dirty="0">
                <a:latin typeface="+mj-lt"/>
              </a:rPr>
              <a:t>Sign up</a:t>
            </a:r>
            <a:endParaRPr lang="en-US" sz="1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CAF55-F3B0-47E1-8295-0F5739D6B8FC}"/>
              </a:ext>
            </a:extLst>
          </p:cNvPr>
          <p:cNvSpPr txBox="1"/>
          <p:nvPr/>
        </p:nvSpPr>
        <p:spPr>
          <a:xfrm>
            <a:off x="750780" y="2443167"/>
            <a:ext cx="330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Mở</a:t>
            </a:r>
            <a:r>
              <a:rPr lang="en-US" sz="1800" dirty="0"/>
              <a:t> file </a:t>
            </a:r>
            <a:r>
              <a:rPr lang="en-US" sz="1800" dirty="0" err="1"/>
              <a:t>acc.bin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 </a:t>
            </a:r>
            <a:r>
              <a:rPr lang="en-US" sz="1800" dirty="0" err="1"/>
              <a:t>vừa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kí</a:t>
            </a:r>
            <a:r>
              <a:rPr lang="en-US" sz="1800" dirty="0"/>
              <a:t> </a:t>
            </a:r>
            <a:r>
              <a:rPr lang="en-US" sz="1800" dirty="0" err="1" smtClean="0"/>
              <a:t>vào</a:t>
            </a:r>
            <a:r>
              <a:rPr lang="vi-VN" sz="1800" dirty="0" smtClean="0"/>
              <a:t>.</a:t>
            </a:r>
            <a:endParaRPr lang="en-US" sz="1800" dirty="0"/>
          </a:p>
        </p:txBody>
      </p:sp>
      <p:sp>
        <p:nvSpPr>
          <p:cNvPr id="353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99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600536" y="603209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33449" y="477743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108" y="954521"/>
            <a:ext cx="3954724" cy="36063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1854" y="1505495"/>
            <a:ext cx="946051" cy="889636"/>
          </a:xfrm>
        </p:spPr>
        <p:txBody>
          <a:bodyPr/>
          <a:lstStyle/>
          <a:p>
            <a:r>
              <a:rPr lang="vi-VN" sz="1800" dirty="0">
                <a:latin typeface="+mj-lt"/>
              </a:rPr>
              <a:t>Sign in</a:t>
            </a:r>
            <a:br>
              <a:rPr lang="vi-VN" sz="1800" dirty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4D316-B530-427B-856A-554ACE0355BB}"/>
              </a:ext>
            </a:extLst>
          </p:cNvPr>
          <p:cNvSpPr txBox="1"/>
          <p:nvPr/>
        </p:nvSpPr>
        <p:spPr>
          <a:xfrm>
            <a:off x="902238" y="2373911"/>
            <a:ext cx="31485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kí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smtClean="0"/>
              <a:t>file</a:t>
            </a:r>
            <a:r>
              <a:rPr lang="vi-VN" sz="1800" dirty="0" smtClean="0"/>
              <a:t>.</a:t>
            </a:r>
            <a:endParaRPr lang="en-US" sz="1800" dirty="0"/>
          </a:p>
        </p:txBody>
      </p:sp>
      <p:sp>
        <p:nvSpPr>
          <p:cNvPr id="352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8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600536" y="603209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33449" y="477743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2950" y="1649363"/>
            <a:ext cx="3785100" cy="626700"/>
          </a:xfrm>
        </p:spPr>
        <p:txBody>
          <a:bodyPr/>
          <a:lstStyle/>
          <a:p>
            <a:r>
              <a:rPr lang="vi-VN" sz="1800" dirty="0">
                <a:latin typeface="+mj-lt"/>
              </a:rPr>
              <a:t>Sign in</a:t>
            </a:r>
            <a:br>
              <a:rPr lang="vi-VN" sz="1800" dirty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16" y="2010001"/>
            <a:ext cx="4210056" cy="1952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0D713-E65A-4A8D-9243-78D4FABA8D91}"/>
              </a:ext>
            </a:extLst>
          </p:cNvPr>
          <p:cNvSpPr txBox="1"/>
          <p:nvPr/>
        </p:nvSpPr>
        <p:spPr>
          <a:xfrm>
            <a:off x="681183" y="2298919"/>
            <a:ext cx="3498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cầu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quên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/ </a:t>
            </a:r>
            <a:r>
              <a:rPr lang="en-US" sz="1600" dirty="0" err="1"/>
              <a:t>quên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vi-VN" sz="1600" dirty="0"/>
              <a:t>.</a:t>
            </a:r>
            <a:endParaRPr lang="en-US" sz="1600" dirty="0"/>
          </a:p>
        </p:txBody>
      </p:sp>
      <p:sp>
        <p:nvSpPr>
          <p:cNvPr id="352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4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600536" y="603209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33449" y="477743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9591" y="1431626"/>
            <a:ext cx="2433621" cy="269575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 dirty="0" smtClean="0">
                <a:latin typeface="+mj-lt"/>
              </a:rPr>
              <a:t>Main</a:t>
            </a:r>
            <a:br>
              <a:rPr lang="vi-VN" sz="1800" dirty="0" smtClean="0">
                <a:latin typeface="+mj-lt"/>
              </a:rPr>
            </a:br>
            <a:r>
              <a:rPr lang="vi-VN" sz="1800" b="0" dirty="0" smtClean="0">
                <a:latin typeface="+mj-lt"/>
              </a:rPr>
              <a:t>Lựa chọn đăng kí/ đăng nhập tài khoản để vào menu.</a:t>
            </a:r>
            <a:r>
              <a:rPr lang="vi-VN" sz="1800" dirty="0" smtClean="0">
                <a:latin typeface="+mj-lt"/>
              </a:rPr>
              <a:t/>
            </a:r>
            <a:br>
              <a:rPr lang="vi-VN" sz="1800" dirty="0" smtClean="0">
                <a:latin typeface="+mj-lt"/>
              </a:rPr>
            </a:br>
            <a:r>
              <a:rPr lang="vi-VN" sz="1800" dirty="0">
                <a:latin typeface="+mj-lt"/>
              </a:rPr>
              <a:t/>
            </a:r>
            <a:br>
              <a:rPr lang="vi-VN" sz="1800" dirty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  <p:sp>
        <p:nvSpPr>
          <p:cNvPr id="352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69" y="1389369"/>
            <a:ext cx="5067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7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9600536" y="3764365"/>
            <a:ext cx="1411063" cy="1117898"/>
            <a:chOff x="674425" y="2051931"/>
            <a:chExt cx="3170700" cy="2696994"/>
          </a:xfrm>
        </p:grpSpPr>
        <p:sp>
          <p:nvSpPr>
            <p:cNvPr id="69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71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27E3CD-405C-49EE-A6A6-7C47E0CE3E7E}"/>
              </a:ext>
            </a:extLst>
          </p:cNvPr>
          <p:cNvCxnSpPr>
            <a:cxnSpLocks/>
          </p:cNvCxnSpPr>
          <p:nvPr/>
        </p:nvCxnSpPr>
        <p:spPr>
          <a:xfrm>
            <a:off x="9600536" y="603209"/>
            <a:ext cx="0" cy="198042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19425-4B5C-4672-88F9-6D65EF40FAFF}"/>
              </a:ext>
            </a:extLst>
          </p:cNvPr>
          <p:cNvCxnSpPr>
            <a:cxnSpLocks/>
          </p:cNvCxnSpPr>
          <p:nvPr/>
        </p:nvCxnSpPr>
        <p:spPr>
          <a:xfrm>
            <a:off x="9362673" y="5421971"/>
            <a:ext cx="1886791" cy="114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0D8BE0-850D-4275-9090-B4F3558CFBF7}"/>
              </a:ext>
            </a:extLst>
          </p:cNvPr>
          <p:cNvCxnSpPr>
            <a:cxnSpLocks/>
          </p:cNvCxnSpPr>
          <p:nvPr/>
        </p:nvCxnSpPr>
        <p:spPr>
          <a:xfrm>
            <a:off x="9733449" y="477743"/>
            <a:ext cx="189116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E3F6D-D1BE-4FAE-A451-0F1D77EBA606}"/>
              </a:ext>
            </a:extLst>
          </p:cNvPr>
          <p:cNvCxnSpPr>
            <a:cxnSpLocks/>
          </p:cNvCxnSpPr>
          <p:nvPr/>
        </p:nvCxnSpPr>
        <p:spPr>
          <a:xfrm>
            <a:off x="9915898" y="1479970"/>
            <a:ext cx="0" cy="197380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2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59" y="932046"/>
            <a:ext cx="4314825" cy="3623614"/>
          </a:xfrm>
          <a:prstGeom prst="rect">
            <a:avLst/>
          </a:prstGeom>
        </p:spPr>
      </p:pic>
      <p:sp>
        <p:nvSpPr>
          <p:cNvPr id="354" name="Title 3"/>
          <p:cNvSpPr txBox="1">
            <a:spLocks/>
          </p:cNvSpPr>
          <p:nvPr/>
        </p:nvSpPr>
        <p:spPr>
          <a:xfrm>
            <a:off x="429591" y="1431626"/>
            <a:ext cx="2433621" cy="269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 dirty="0" smtClean="0">
                <a:latin typeface="+mj-lt"/>
              </a:rPr>
              <a:t>Main</a:t>
            </a:r>
            <a:br>
              <a:rPr lang="vi-VN" sz="1800" dirty="0" smtClean="0">
                <a:latin typeface="+mj-lt"/>
              </a:rPr>
            </a:br>
            <a:r>
              <a:rPr lang="vi-VN" sz="1800" b="0" dirty="0" smtClean="0">
                <a:latin typeface="+mj-lt"/>
              </a:rPr>
              <a:t>Lựa chọn đăng kí/ đăng nhập tài khoản để vào menu.</a:t>
            </a:r>
            <a:r>
              <a:rPr lang="vi-VN" sz="1800" dirty="0" smtClean="0">
                <a:latin typeface="+mj-lt"/>
              </a:rPr>
              <a:t/>
            </a:r>
            <a:br>
              <a:rPr lang="vi-VN" sz="1800" dirty="0" smtClean="0">
                <a:latin typeface="+mj-lt"/>
              </a:rPr>
            </a:br>
            <a:r>
              <a:rPr lang="vi-VN" sz="1800" dirty="0" smtClean="0">
                <a:latin typeface="+mj-lt"/>
              </a:rPr>
              <a:t/>
            </a:r>
            <a:br>
              <a:rPr lang="vi-VN" sz="1800" dirty="0" smtClean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10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9E62E2-B15E-49B3-BD0B-BB1DAE0FCE40}"/>
              </a:ext>
            </a:extLst>
          </p:cNvPr>
          <p:cNvSpPr/>
          <p:nvPr/>
        </p:nvSpPr>
        <p:spPr>
          <a:xfrm>
            <a:off x="1277340" y="2540991"/>
            <a:ext cx="1600598" cy="596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 up/in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B0852-7878-494A-B32D-7323E5B4DE81}"/>
              </a:ext>
            </a:extLst>
          </p:cNvPr>
          <p:cNvSpPr/>
          <p:nvPr/>
        </p:nvSpPr>
        <p:spPr>
          <a:xfrm>
            <a:off x="4854299" y="1891163"/>
            <a:ext cx="3223323" cy="1896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>
                <a:solidFill>
                  <a:schemeClr val="tx1"/>
                </a:solidFill>
              </a:rPr>
              <a:t>Menu </a:t>
            </a:r>
            <a:r>
              <a:rPr lang="en-US" sz="2000" u="sng" dirty="0" err="1" smtClean="0">
                <a:solidFill>
                  <a:schemeClr val="tx1"/>
                </a:solidFill>
              </a:rPr>
              <a:t>lựa</a:t>
            </a:r>
            <a:r>
              <a:rPr lang="en-US" sz="2000" u="sng" dirty="0" smtClean="0">
                <a:solidFill>
                  <a:schemeClr val="tx1"/>
                </a:solidFill>
              </a:rPr>
              <a:t> </a:t>
            </a:r>
            <a:r>
              <a:rPr lang="en-US" sz="2000" u="sng" dirty="0" err="1" smtClean="0">
                <a:solidFill>
                  <a:schemeClr val="tx1"/>
                </a:solidFill>
              </a:rPr>
              <a:t>chọn</a:t>
            </a:r>
            <a:endParaRPr lang="en-US" sz="2000" u="sng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1.Cập </a:t>
            </a:r>
            <a:r>
              <a:rPr lang="en-US" sz="2000" dirty="0" err="1" smtClean="0">
                <a:solidFill>
                  <a:schemeClr val="tx1"/>
                </a:solidFill>
              </a:rPr>
              <a:t>nhật</a:t>
            </a:r>
            <a:r>
              <a:rPr lang="vi-VN" sz="2000" dirty="0" smtClean="0">
                <a:solidFill>
                  <a:schemeClr val="tx1"/>
                </a:solidFill>
              </a:rPr>
              <a:t>.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2.Hiển </a:t>
            </a:r>
            <a:r>
              <a:rPr lang="en-US" sz="2000" dirty="0" err="1" smtClean="0">
                <a:solidFill>
                  <a:schemeClr val="tx1"/>
                </a:solidFill>
              </a:rPr>
              <a:t>thị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tất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hàng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hóa</a:t>
            </a:r>
            <a:r>
              <a:rPr lang="vi-VN" sz="2000" dirty="0" smtClean="0">
                <a:solidFill>
                  <a:schemeClr val="tx1"/>
                </a:solidFill>
              </a:rPr>
              <a:t>.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3.Tìm </a:t>
            </a:r>
            <a:r>
              <a:rPr lang="en-US" sz="2000" dirty="0" err="1" smtClean="0">
                <a:solidFill>
                  <a:schemeClr val="tx1"/>
                </a:solidFill>
              </a:rPr>
              <a:t>kiếm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hàng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hóa</a:t>
            </a:r>
            <a:r>
              <a:rPr lang="vi-VN" sz="2000" dirty="0" smtClean="0">
                <a:solidFill>
                  <a:schemeClr val="tx1"/>
                </a:solidFill>
              </a:rPr>
              <a:t>.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4.Thoát !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9ED022-D14B-4612-889B-95A45F76DD3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77938" y="2839484"/>
            <a:ext cx="19763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073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267825" y="6071894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Thongtin_hanghoa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872444" y="654881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521228" y="6127236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420008" y="581687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554873" y="59748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Quanlikho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322216" y="556237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1575950" y="674995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247702" y="269248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11313882" y="2661964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1254468" y="331100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788102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10854282" y="376436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722950" y="6435965"/>
            <a:ext cx="3250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5034" y="596259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rot="10800000">
            <a:off x="5472600" y="607691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</p:cNvCxnSpPr>
          <p:nvPr/>
        </p:nvCxnSpPr>
        <p:spPr>
          <a:xfrm>
            <a:off x="7417432" y="5848275"/>
            <a:ext cx="3493" cy="22864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9ED022-D14B-4612-889B-95A45F76DD3A}"/>
              </a:ext>
            </a:extLst>
          </p:cNvPr>
          <p:cNvCxnSpPr>
            <a:cxnSpLocks/>
          </p:cNvCxnSpPr>
          <p:nvPr/>
        </p:nvCxnSpPr>
        <p:spPr>
          <a:xfrm>
            <a:off x="4044438" y="2264633"/>
            <a:ext cx="122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590;p57"/>
          <p:cNvSpPr txBox="1"/>
          <p:nvPr/>
        </p:nvSpPr>
        <p:spPr>
          <a:xfrm flipH="1">
            <a:off x="845703" y="826219"/>
            <a:ext cx="261705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up/in -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595;p57"/>
          <p:cNvSpPr/>
          <p:nvPr/>
        </p:nvSpPr>
        <p:spPr>
          <a:xfrm>
            <a:off x="489800" y="871279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3" y="1650477"/>
            <a:ext cx="2994777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66" y="1540734"/>
            <a:ext cx="2924175" cy="1447800"/>
          </a:xfrm>
          <a:prstGeom prst="rect">
            <a:avLst/>
          </a:prstGeom>
        </p:spPr>
      </p:pic>
      <p:grpSp>
        <p:nvGrpSpPr>
          <p:cNvPr id="26" name="Google Shape;1085;p38">
            <a:extLst>
              <a:ext uri="{FF2B5EF4-FFF2-40B4-BE49-F238E27FC236}">
                <a16:creationId xmlns:a16="http://schemas.microsoft.com/office/drawing/2014/main" id="{8DDDF7EC-0B4C-447D-9F0F-99557B7A6698}"/>
              </a:ext>
            </a:extLst>
          </p:cNvPr>
          <p:cNvGrpSpPr/>
          <p:nvPr/>
        </p:nvGrpSpPr>
        <p:grpSpPr>
          <a:xfrm>
            <a:off x="845703" y="3467415"/>
            <a:ext cx="1411063" cy="1117898"/>
            <a:chOff x="674425" y="2051931"/>
            <a:chExt cx="3170700" cy="2696994"/>
          </a:xfrm>
        </p:grpSpPr>
        <p:sp>
          <p:nvSpPr>
            <p:cNvPr id="27" name="Google Shape;1086;p38">
              <a:extLst>
                <a:ext uri="{FF2B5EF4-FFF2-40B4-BE49-F238E27FC236}">
                  <a16:creationId xmlns:a16="http://schemas.microsoft.com/office/drawing/2014/main" id="{46817EE9-A35F-4B0B-9D13-C9766340053F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1087;p38">
              <a:extLst>
                <a:ext uri="{FF2B5EF4-FFF2-40B4-BE49-F238E27FC236}">
                  <a16:creationId xmlns:a16="http://schemas.microsoft.com/office/drawing/2014/main" id="{6625A734-5E4B-4AB7-848C-36638894CFE2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29" name="Google Shape;1088;p38">
                <a:extLst>
                  <a:ext uri="{FF2B5EF4-FFF2-40B4-BE49-F238E27FC236}">
                    <a16:creationId xmlns:a16="http://schemas.microsoft.com/office/drawing/2014/main" id="{FFD26944-11EE-40C3-92BB-5E306020F874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89;p38">
                <a:extLst>
                  <a:ext uri="{FF2B5EF4-FFF2-40B4-BE49-F238E27FC236}">
                    <a16:creationId xmlns:a16="http://schemas.microsoft.com/office/drawing/2014/main" id="{D4CE12DF-D584-4541-9BD1-30038C2298CF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90;p38">
                <a:extLst>
                  <a:ext uri="{FF2B5EF4-FFF2-40B4-BE49-F238E27FC236}">
                    <a16:creationId xmlns:a16="http://schemas.microsoft.com/office/drawing/2014/main" id="{D139B7C7-FA84-4B6D-8C86-9ABE934B9927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91;p38">
                <a:extLst>
                  <a:ext uri="{FF2B5EF4-FFF2-40B4-BE49-F238E27FC236}">
                    <a16:creationId xmlns:a16="http://schemas.microsoft.com/office/drawing/2014/main" id="{76B1224D-CE55-40B7-94FA-046AFC7B16E5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92;p38">
                <a:extLst>
                  <a:ext uri="{FF2B5EF4-FFF2-40B4-BE49-F238E27FC236}">
                    <a16:creationId xmlns:a16="http://schemas.microsoft.com/office/drawing/2014/main" id="{3AEDC0C3-7365-4E7A-B2A2-D0421D4CCF9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93;p38">
                <a:extLst>
                  <a:ext uri="{FF2B5EF4-FFF2-40B4-BE49-F238E27FC236}">
                    <a16:creationId xmlns:a16="http://schemas.microsoft.com/office/drawing/2014/main" id="{D0C4AF37-F3FD-4AE8-9F5D-58D1E09AAE66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94;p38">
                <a:extLst>
                  <a:ext uri="{FF2B5EF4-FFF2-40B4-BE49-F238E27FC236}">
                    <a16:creationId xmlns:a16="http://schemas.microsoft.com/office/drawing/2014/main" id="{285D12E5-DD6B-416A-9090-062B65F6728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95;p38">
                <a:extLst>
                  <a:ext uri="{FF2B5EF4-FFF2-40B4-BE49-F238E27FC236}">
                    <a16:creationId xmlns:a16="http://schemas.microsoft.com/office/drawing/2014/main" id="{949A244A-0F97-4668-835A-59AE4AF3CA98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96;p38">
                <a:extLst>
                  <a:ext uri="{FF2B5EF4-FFF2-40B4-BE49-F238E27FC236}">
                    <a16:creationId xmlns:a16="http://schemas.microsoft.com/office/drawing/2014/main" id="{3F2C5F61-F700-47A2-B087-F903F4FFE40B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97;p38">
                <a:extLst>
                  <a:ext uri="{FF2B5EF4-FFF2-40B4-BE49-F238E27FC236}">
                    <a16:creationId xmlns:a16="http://schemas.microsoft.com/office/drawing/2014/main" id="{3E4F5ED8-9CDC-4A8C-9C27-067E0A66481B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98;p38">
                <a:extLst>
                  <a:ext uri="{FF2B5EF4-FFF2-40B4-BE49-F238E27FC236}">
                    <a16:creationId xmlns:a16="http://schemas.microsoft.com/office/drawing/2014/main" id="{532333BA-E52E-4F1E-972D-31AB6DBBB986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99;p38">
                <a:extLst>
                  <a:ext uri="{FF2B5EF4-FFF2-40B4-BE49-F238E27FC236}">
                    <a16:creationId xmlns:a16="http://schemas.microsoft.com/office/drawing/2014/main" id="{3D48785F-BCE9-43CB-B46F-0786214A8E51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00;p38">
                <a:extLst>
                  <a:ext uri="{FF2B5EF4-FFF2-40B4-BE49-F238E27FC236}">
                    <a16:creationId xmlns:a16="http://schemas.microsoft.com/office/drawing/2014/main" id="{BCCE1787-D541-49EB-8DE9-E303377CEDCC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1;p38">
                <a:extLst>
                  <a:ext uri="{FF2B5EF4-FFF2-40B4-BE49-F238E27FC236}">
                    <a16:creationId xmlns:a16="http://schemas.microsoft.com/office/drawing/2014/main" id="{F19EE817-61A1-4100-A16C-4EB2EFEF4B9E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2;p38">
                <a:extLst>
                  <a:ext uri="{FF2B5EF4-FFF2-40B4-BE49-F238E27FC236}">
                    <a16:creationId xmlns:a16="http://schemas.microsoft.com/office/drawing/2014/main" id="{56C41BEB-96AC-4147-BBB7-3ACD7B7B4846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3;p38">
                <a:extLst>
                  <a:ext uri="{FF2B5EF4-FFF2-40B4-BE49-F238E27FC236}">
                    <a16:creationId xmlns:a16="http://schemas.microsoft.com/office/drawing/2014/main" id="{0F456294-1342-423D-BE9B-A99CF150A685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4;p38">
                <a:extLst>
                  <a:ext uri="{FF2B5EF4-FFF2-40B4-BE49-F238E27FC236}">
                    <a16:creationId xmlns:a16="http://schemas.microsoft.com/office/drawing/2014/main" id="{D812C5AF-8ED7-4CF5-ADB8-699A3FEC740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5;p38">
                <a:extLst>
                  <a:ext uri="{FF2B5EF4-FFF2-40B4-BE49-F238E27FC236}">
                    <a16:creationId xmlns:a16="http://schemas.microsoft.com/office/drawing/2014/main" id="{E7FFE215-BE83-458F-9F44-482EB477744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6;p38">
                <a:extLst>
                  <a:ext uri="{FF2B5EF4-FFF2-40B4-BE49-F238E27FC236}">
                    <a16:creationId xmlns:a16="http://schemas.microsoft.com/office/drawing/2014/main" id="{231BA150-57CD-4F06-A6B8-53580A6260E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07;p38">
                <a:extLst>
                  <a:ext uri="{FF2B5EF4-FFF2-40B4-BE49-F238E27FC236}">
                    <a16:creationId xmlns:a16="http://schemas.microsoft.com/office/drawing/2014/main" id="{FA104B5B-F158-4E6D-8379-DE2479FE64FC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8;p38">
                <a:extLst>
                  <a:ext uri="{FF2B5EF4-FFF2-40B4-BE49-F238E27FC236}">
                    <a16:creationId xmlns:a16="http://schemas.microsoft.com/office/drawing/2014/main" id="{6EAB2366-647A-4FF0-AFE1-DA1F22DABBD0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09;p38">
                <a:extLst>
                  <a:ext uri="{FF2B5EF4-FFF2-40B4-BE49-F238E27FC236}">
                    <a16:creationId xmlns:a16="http://schemas.microsoft.com/office/drawing/2014/main" id="{B31DDB96-3EB8-44BA-BA04-14A020ED9A6D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0;p38">
                <a:extLst>
                  <a:ext uri="{FF2B5EF4-FFF2-40B4-BE49-F238E27FC236}">
                    <a16:creationId xmlns:a16="http://schemas.microsoft.com/office/drawing/2014/main" id="{3870CDA7-F554-4D40-A657-15B137B0C455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1;p38">
                <a:extLst>
                  <a:ext uri="{FF2B5EF4-FFF2-40B4-BE49-F238E27FC236}">
                    <a16:creationId xmlns:a16="http://schemas.microsoft.com/office/drawing/2014/main" id="{6874DE49-A030-4BB2-AAEE-AB6E7DB669A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2;p38">
                <a:extLst>
                  <a:ext uri="{FF2B5EF4-FFF2-40B4-BE49-F238E27FC236}">
                    <a16:creationId xmlns:a16="http://schemas.microsoft.com/office/drawing/2014/main" id="{FB25B7DE-1BF0-4BCA-A85B-7CAC2D1266F9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3;p38">
                <a:extLst>
                  <a:ext uri="{FF2B5EF4-FFF2-40B4-BE49-F238E27FC236}">
                    <a16:creationId xmlns:a16="http://schemas.microsoft.com/office/drawing/2014/main" id="{DB98B0FA-CDE6-4C29-85BD-C3782986F0CB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14;p38">
                <a:extLst>
                  <a:ext uri="{FF2B5EF4-FFF2-40B4-BE49-F238E27FC236}">
                    <a16:creationId xmlns:a16="http://schemas.microsoft.com/office/drawing/2014/main" id="{02BD0DAE-6B8C-4D23-B29D-E2EEC5800A9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15;p38">
                <a:extLst>
                  <a:ext uri="{FF2B5EF4-FFF2-40B4-BE49-F238E27FC236}">
                    <a16:creationId xmlns:a16="http://schemas.microsoft.com/office/drawing/2014/main" id="{74EFD64E-CAAD-442C-8BF2-62D6F109E672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16;p38">
                <a:extLst>
                  <a:ext uri="{FF2B5EF4-FFF2-40B4-BE49-F238E27FC236}">
                    <a16:creationId xmlns:a16="http://schemas.microsoft.com/office/drawing/2014/main" id="{14D691D7-89BC-445E-9CFA-D9B41B3C948E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17;p38">
                <a:extLst>
                  <a:ext uri="{FF2B5EF4-FFF2-40B4-BE49-F238E27FC236}">
                    <a16:creationId xmlns:a16="http://schemas.microsoft.com/office/drawing/2014/main" id="{67B91D16-42CF-4124-A6E1-7E694F68DB3D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18;p38">
                <a:extLst>
                  <a:ext uri="{FF2B5EF4-FFF2-40B4-BE49-F238E27FC236}">
                    <a16:creationId xmlns:a16="http://schemas.microsoft.com/office/drawing/2014/main" id="{F6D51A71-8EF7-4A7B-9E4A-AC7BD0F698F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19;p38">
                <a:extLst>
                  <a:ext uri="{FF2B5EF4-FFF2-40B4-BE49-F238E27FC236}">
                    <a16:creationId xmlns:a16="http://schemas.microsoft.com/office/drawing/2014/main" id="{36DC655B-480E-45BE-B9A9-2EEA9CF3DBF8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20;p38">
                <a:extLst>
                  <a:ext uri="{FF2B5EF4-FFF2-40B4-BE49-F238E27FC236}">
                    <a16:creationId xmlns:a16="http://schemas.microsoft.com/office/drawing/2014/main" id="{DE854E66-A68C-4AD5-A13F-708532A2CEB4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21;p38">
                <a:extLst>
                  <a:ext uri="{FF2B5EF4-FFF2-40B4-BE49-F238E27FC236}">
                    <a16:creationId xmlns:a16="http://schemas.microsoft.com/office/drawing/2014/main" id="{14651D23-449E-4CB1-8D12-6B6297459A48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22;p38">
                <a:extLst>
                  <a:ext uri="{FF2B5EF4-FFF2-40B4-BE49-F238E27FC236}">
                    <a16:creationId xmlns:a16="http://schemas.microsoft.com/office/drawing/2014/main" id="{8ED643DB-C219-4E94-A749-DE33C69A4443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23;p38">
                <a:extLst>
                  <a:ext uri="{FF2B5EF4-FFF2-40B4-BE49-F238E27FC236}">
                    <a16:creationId xmlns:a16="http://schemas.microsoft.com/office/drawing/2014/main" id="{FA64560C-B79F-440F-B0E6-91744B9D5EA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24;p38">
                <a:extLst>
                  <a:ext uri="{FF2B5EF4-FFF2-40B4-BE49-F238E27FC236}">
                    <a16:creationId xmlns:a16="http://schemas.microsoft.com/office/drawing/2014/main" id="{F4ADD57A-EC89-4F3C-B591-27E6034CE24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25;p38">
                <a:extLst>
                  <a:ext uri="{FF2B5EF4-FFF2-40B4-BE49-F238E27FC236}">
                    <a16:creationId xmlns:a16="http://schemas.microsoft.com/office/drawing/2014/main" id="{10C473D1-B466-4217-824E-E645C4300805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26;p38">
                <a:extLst>
                  <a:ext uri="{FF2B5EF4-FFF2-40B4-BE49-F238E27FC236}">
                    <a16:creationId xmlns:a16="http://schemas.microsoft.com/office/drawing/2014/main" id="{009019C4-6967-4AC1-8D8F-C14F1A89659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27;p38">
                <a:extLst>
                  <a:ext uri="{FF2B5EF4-FFF2-40B4-BE49-F238E27FC236}">
                    <a16:creationId xmlns:a16="http://schemas.microsoft.com/office/drawing/2014/main" id="{C64C34EA-3E7A-4734-9A70-66775AF9F825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28;p38">
                <a:extLst>
                  <a:ext uri="{FF2B5EF4-FFF2-40B4-BE49-F238E27FC236}">
                    <a16:creationId xmlns:a16="http://schemas.microsoft.com/office/drawing/2014/main" id="{D818618A-DF3D-4AE0-99C5-D8D630F280F7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29;p38">
                <a:extLst>
                  <a:ext uri="{FF2B5EF4-FFF2-40B4-BE49-F238E27FC236}">
                    <a16:creationId xmlns:a16="http://schemas.microsoft.com/office/drawing/2014/main" id="{910E4D47-D1A5-45F9-80E9-8C5B5FD748B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30;p38">
                <a:extLst>
                  <a:ext uri="{FF2B5EF4-FFF2-40B4-BE49-F238E27FC236}">
                    <a16:creationId xmlns:a16="http://schemas.microsoft.com/office/drawing/2014/main" id="{85113D3C-6BBE-440F-A958-16E1CDE570E9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31;p38">
                <a:extLst>
                  <a:ext uri="{FF2B5EF4-FFF2-40B4-BE49-F238E27FC236}">
                    <a16:creationId xmlns:a16="http://schemas.microsoft.com/office/drawing/2014/main" id="{0044D5EF-3BE9-4BFA-8983-B16FF40E76D3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32;p38">
                <a:extLst>
                  <a:ext uri="{FF2B5EF4-FFF2-40B4-BE49-F238E27FC236}">
                    <a16:creationId xmlns:a16="http://schemas.microsoft.com/office/drawing/2014/main" id="{FC7D3F2E-443A-4101-8671-D06ACD7FE9D3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33;p38">
                <a:extLst>
                  <a:ext uri="{FF2B5EF4-FFF2-40B4-BE49-F238E27FC236}">
                    <a16:creationId xmlns:a16="http://schemas.microsoft.com/office/drawing/2014/main" id="{6899BE86-C561-4185-800F-9BFC14666E17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34;p38">
                <a:extLst>
                  <a:ext uri="{FF2B5EF4-FFF2-40B4-BE49-F238E27FC236}">
                    <a16:creationId xmlns:a16="http://schemas.microsoft.com/office/drawing/2014/main" id="{D0D15850-759A-4469-AD05-B346A2E8211A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35;p38">
                <a:extLst>
                  <a:ext uri="{FF2B5EF4-FFF2-40B4-BE49-F238E27FC236}">
                    <a16:creationId xmlns:a16="http://schemas.microsoft.com/office/drawing/2014/main" id="{CA816D8E-CCAD-45E1-AF4C-A8D90C37453F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36;p38">
                <a:extLst>
                  <a:ext uri="{FF2B5EF4-FFF2-40B4-BE49-F238E27FC236}">
                    <a16:creationId xmlns:a16="http://schemas.microsoft.com/office/drawing/2014/main" id="{A4CD784B-1B0A-442B-A367-1C1B92F90228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37;p38">
                <a:extLst>
                  <a:ext uri="{FF2B5EF4-FFF2-40B4-BE49-F238E27FC236}">
                    <a16:creationId xmlns:a16="http://schemas.microsoft.com/office/drawing/2014/main" id="{5B1FA941-B1DE-44A2-A7D1-902045A59160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38;p38">
                <a:extLst>
                  <a:ext uri="{FF2B5EF4-FFF2-40B4-BE49-F238E27FC236}">
                    <a16:creationId xmlns:a16="http://schemas.microsoft.com/office/drawing/2014/main" id="{382B3B0C-A544-4694-B1D6-8A0B34F39AE8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39;p38">
                <a:extLst>
                  <a:ext uri="{FF2B5EF4-FFF2-40B4-BE49-F238E27FC236}">
                    <a16:creationId xmlns:a16="http://schemas.microsoft.com/office/drawing/2014/main" id="{5F1F5FBB-A8AD-48DC-86DE-9C2814740C5A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40;p38">
                <a:extLst>
                  <a:ext uri="{FF2B5EF4-FFF2-40B4-BE49-F238E27FC236}">
                    <a16:creationId xmlns:a16="http://schemas.microsoft.com/office/drawing/2014/main" id="{FE2D421A-1E12-442C-B1A0-1E1C82C6640C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41;p38">
                <a:extLst>
                  <a:ext uri="{FF2B5EF4-FFF2-40B4-BE49-F238E27FC236}">
                    <a16:creationId xmlns:a16="http://schemas.microsoft.com/office/drawing/2014/main" id="{3E9BB471-7FF3-4BB5-92B1-C49EADFB9B2F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42;p38">
                <a:extLst>
                  <a:ext uri="{FF2B5EF4-FFF2-40B4-BE49-F238E27FC236}">
                    <a16:creationId xmlns:a16="http://schemas.microsoft.com/office/drawing/2014/main" id="{D49CCACA-5718-4DF1-A742-F9A6C1BBA091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43;p38">
                <a:extLst>
                  <a:ext uri="{FF2B5EF4-FFF2-40B4-BE49-F238E27FC236}">
                    <a16:creationId xmlns:a16="http://schemas.microsoft.com/office/drawing/2014/main" id="{E9F6AB72-3D7D-4FFE-98CC-7268DD4F9549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44;p38">
                <a:extLst>
                  <a:ext uri="{FF2B5EF4-FFF2-40B4-BE49-F238E27FC236}">
                    <a16:creationId xmlns:a16="http://schemas.microsoft.com/office/drawing/2014/main" id="{8BA49AA6-717B-49CA-A43F-2C943283D93A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45;p38">
                <a:extLst>
                  <a:ext uri="{FF2B5EF4-FFF2-40B4-BE49-F238E27FC236}">
                    <a16:creationId xmlns:a16="http://schemas.microsoft.com/office/drawing/2014/main" id="{3136383E-38A9-4091-AA1D-5E8AF4AC2EB4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46;p38">
                <a:extLst>
                  <a:ext uri="{FF2B5EF4-FFF2-40B4-BE49-F238E27FC236}">
                    <a16:creationId xmlns:a16="http://schemas.microsoft.com/office/drawing/2014/main" id="{C702C6D4-F357-4C4E-B367-C2E220D6EE81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47;p38">
                <a:extLst>
                  <a:ext uri="{FF2B5EF4-FFF2-40B4-BE49-F238E27FC236}">
                    <a16:creationId xmlns:a16="http://schemas.microsoft.com/office/drawing/2014/main" id="{31D0D291-DA31-4143-9A6F-F527A6759B6E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48;p38">
                <a:extLst>
                  <a:ext uri="{FF2B5EF4-FFF2-40B4-BE49-F238E27FC236}">
                    <a16:creationId xmlns:a16="http://schemas.microsoft.com/office/drawing/2014/main" id="{33AE44D5-60FF-4A37-8CBA-75F93CD74A78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9;p38">
                <a:extLst>
                  <a:ext uri="{FF2B5EF4-FFF2-40B4-BE49-F238E27FC236}">
                    <a16:creationId xmlns:a16="http://schemas.microsoft.com/office/drawing/2014/main" id="{64AD338C-379E-4262-A751-1B4F2E60D0E1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50;p38">
                <a:extLst>
                  <a:ext uri="{FF2B5EF4-FFF2-40B4-BE49-F238E27FC236}">
                    <a16:creationId xmlns:a16="http://schemas.microsoft.com/office/drawing/2014/main" id="{04DDD743-0675-4917-9DA3-3D7EDC3C5AF3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51;p38">
                <a:extLst>
                  <a:ext uri="{FF2B5EF4-FFF2-40B4-BE49-F238E27FC236}">
                    <a16:creationId xmlns:a16="http://schemas.microsoft.com/office/drawing/2014/main" id="{30AEC290-AE25-41D4-9B48-B8FD70A6ECDF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52;p38">
                <a:extLst>
                  <a:ext uri="{FF2B5EF4-FFF2-40B4-BE49-F238E27FC236}">
                    <a16:creationId xmlns:a16="http://schemas.microsoft.com/office/drawing/2014/main" id="{5F392DC6-61D3-42E6-B0AE-2B7EF76DC4C6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53;p38">
                <a:extLst>
                  <a:ext uri="{FF2B5EF4-FFF2-40B4-BE49-F238E27FC236}">
                    <a16:creationId xmlns:a16="http://schemas.microsoft.com/office/drawing/2014/main" id="{2BBE099C-138B-4848-A2F6-E87474B36A19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54;p38">
                <a:extLst>
                  <a:ext uri="{FF2B5EF4-FFF2-40B4-BE49-F238E27FC236}">
                    <a16:creationId xmlns:a16="http://schemas.microsoft.com/office/drawing/2014/main" id="{FC9A672B-E528-4EA1-BF8F-EAD3D5243970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55;p38">
                <a:extLst>
                  <a:ext uri="{FF2B5EF4-FFF2-40B4-BE49-F238E27FC236}">
                    <a16:creationId xmlns:a16="http://schemas.microsoft.com/office/drawing/2014/main" id="{0B259348-C2E9-43D5-BDE9-D657F2E830FE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56;p38">
                <a:extLst>
                  <a:ext uri="{FF2B5EF4-FFF2-40B4-BE49-F238E27FC236}">
                    <a16:creationId xmlns:a16="http://schemas.microsoft.com/office/drawing/2014/main" id="{8F136ACB-7AE7-4DF7-B06B-D0B3D8B8F8DF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57;p38">
                <a:extLst>
                  <a:ext uri="{FF2B5EF4-FFF2-40B4-BE49-F238E27FC236}">
                    <a16:creationId xmlns:a16="http://schemas.microsoft.com/office/drawing/2014/main" id="{07079C83-E7FF-4449-B89C-FC0190B722D0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8;p38">
                <a:extLst>
                  <a:ext uri="{FF2B5EF4-FFF2-40B4-BE49-F238E27FC236}">
                    <a16:creationId xmlns:a16="http://schemas.microsoft.com/office/drawing/2014/main" id="{3BA04F98-0E35-4294-91EF-3733E3949F06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59;p38">
                <a:extLst>
                  <a:ext uri="{FF2B5EF4-FFF2-40B4-BE49-F238E27FC236}">
                    <a16:creationId xmlns:a16="http://schemas.microsoft.com/office/drawing/2014/main" id="{6A8D7486-F106-48AD-B311-32A08AE93CC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60;p38">
                <a:extLst>
                  <a:ext uri="{FF2B5EF4-FFF2-40B4-BE49-F238E27FC236}">
                    <a16:creationId xmlns:a16="http://schemas.microsoft.com/office/drawing/2014/main" id="{38ED5CEE-5B2D-46F1-AE28-AD628718AD59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61;p38">
                <a:extLst>
                  <a:ext uri="{FF2B5EF4-FFF2-40B4-BE49-F238E27FC236}">
                    <a16:creationId xmlns:a16="http://schemas.microsoft.com/office/drawing/2014/main" id="{06E5324C-D24F-4F65-8692-ED945B42B1F9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62;p38">
                <a:extLst>
                  <a:ext uri="{FF2B5EF4-FFF2-40B4-BE49-F238E27FC236}">
                    <a16:creationId xmlns:a16="http://schemas.microsoft.com/office/drawing/2014/main" id="{857ED515-BB34-446B-93CE-B5E9D4817388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63;p38">
                <a:extLst>
                  <a:ext uri="{FF2B5EF4-FFF2-40B4-BE49-F238E27FC236}">
                    <a16:creationId xmlns:a16="http://schemas.microsoft.com/office/drawing/2014/main" id="{27E32A61-B450-4725-91CD-5EB09823691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64;p38">
                <a:extLst>
                  <a:ext uri="{FF2B5EF4-FFF2-40B4-BE49-F238E27FC236}">
                    <a16:creationId xmlns:a16="http://schemas.microsoft.com/office/drawing/2014/main" id="{F4A03312-FCA5-4BDB-AA94-ECDCCF7AEF5D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65;p38">
                <a:extLst>
                  <a:ext uri="{FF2B5EF4-FFF2-40B4-BE49-F238E27FC236}">
                    <a16:creationId xmlns:a16="http://schemas.microsoft.com/office/drawing/2014/main" id="{CE020FAA-1271-415A-8DF3-06653C7CA95D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66;p38">
                <a:extLst>
                  <a:ext uri="{FF2B5EF4-FFF2-40B4-BE49-F238E27FC236}">
                    <a16:creationId xmlns:a16="http://schemas.microsoft.com/office/drawing/2014/main" id="{F279BBCA-5DF0-4914-8015-D69A08546E92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67;p38">
                <a:extLst>
                  <a:ext uri="{FF2B5EF4-FFF2-40B4-BE49-F238E27FC236}">
                    <a16:creationId xmlns:a16="http://schemas.microsoft.com/office/drawing/2014/main" id="{86A17113-207A-4939-835A-75A9F7F8F218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68;p38">
                <a:extLst>
                  <a:ext uri="{FF2B5EF4-FFF2-40B4-BE49-F238E27FC236}">
                    <a16:creationId xmlns:a16="http://schemas.microsoft.com/office/drawing/2014/main" id="{BBF80645-E1A9-4C10-B008-77B984457C4A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69;p38">
                <a:extLst>
                  <a:ext uri="{FF2B5EF4-FFF2-40B4-BE49-F238E27FC236}">
                    <a16:creationId xmlns:a16="http://schemas.microsoft.com/office/drawing/2014/main" id="{7ED51240-79CF-4905-8602-31424BB9AA2C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70;p38">
                <a:extLst>
                  <a:ext uri="{FF2B5EF4-FFF2-40B4-BE49-F238E27FC236}">
                    <a16:creationId xmlns:a16="http://schemas.microsoft.com/office/drawing/2014/main" id="{B6006950-E1A5-41A3-A41B-8B86701105FA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71;p38">
                <a:extLst>
                  <a:ext uri="{FF2B5EF4-FFF2-40B4-BE49-F238E27FC236}">
                    <a16:creationId xmlns:a16="http://schemas.microsoft.com/office/drawing/2014/main" id="{B836490A-56EB-4EDF-9D6F-508AA4A1ACA8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72;p38">
                <a:extLst>
                  <a:ext uri="{FF2B5EF4-FFF2-40B4-BE49-F238E27FC236}">
                    <a16:creationId xmlns:a16="http://schemas.microsoft.com/office/drawing/2014/main" id="{CFCB5BF7-4B87-4721-A130-9849BC9D5A0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73;p38">
                <a:extLst>
                  <a:ext uri="{FF2B5EF4-FFF2-40B4-BE49-F238E27FC236}">
                    <a16:creationId xmlns:a16="http://schemas.microsoft.com/office/drawing/2014/main" id="{3463382E-3793-4F28-8317-9E72D3CD1777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74;p38">
                <a:extLst>
                  <a:ext uri="{FF2B5EF4-FFF2-40B4-BE49-F238E27FC236}">
                    <a16:creationId xmlns:a16="http://schemas.microsoft.com/office/drawing/2014/main" id="{F9E99B95-0C05-45FD-9ECA-D05257D13B40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75;p38">
                <a:extLst>
                  <a:ext uri="{FF2B5EF4-FFF2-40B4-BE49-F238E27FC236}">
                    <a16:creationId xmlns:a16="http://schemas.microsoft.com/office/drawing/2014/main" id="{7C583673-B476-4250-8D53-6390CF55E8B3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6;p38">
                <a:extLst>
                  <a:ext uri="{FF2B5EF4-FFF2-40B4-BE49-F238E27FC236}">
                    <a16:creationId xmlns:a16="http://schemas.microsoft.com/office/drawing/2014/main" id="{C8A6615B-E808-4F52-AD10-F260DCC70803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77;p38">
                <a:extLst>
                  <a:ext uri="{FF2B5EF4-FFF2-40B4-BE49-F238E27FC236}">
                    <a16:creationId xmlns:a16="http://schemas.microsoft.com/office/drawing/2014/main" id="{22C4E933-35D2-41DB-8E1D-B74E6E60A0D4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78;p38">
                <a:extLst>
                  <a:ext uri="{FF2B5EF4-FFF2-40B4-BE49-F238E27FC236}">
                    <a16:creationId xmlns:a16="http://schemas.microsoft.com/office/drawing/2014/main" id="{11152EF7-D344-4C93-860B-1C85BF23675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79;p38">
                <a:extLst>
                  <a:ext uri="{FF2B5EF4-FFF2-40B4-BE49-F238E27FC236}">
                    <a16:creationId xmlns:a16="http://schemas.microsoft.com/office/drawing/2014/main" id="{6151938B-ED65-4A20-81F5-92BC8ABCDC34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80;p38">
                <a:extLst>
                  <a:ext uri="{FF2B5EF4-FFF2-40B4-BE49-F238E27FC236}">
                    <a16:creationId xmlns:a16="http://schemas.microsoft.com/office/drawing/2014/main" id="{75F8CBEA-D1AE-46DC-AFA0-62DD4C49ECF2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81;p38">
                <a:extLst>
                  <a:ext uri="{FF2B5EF4-FFF2-40B4-BE49-F238E27FC236}">
                    <a16:creationId xmlns:a16="http://schemas.microsoft.com/office/drawing/2014/main" id="{FC9349A4-6518-4EEF-8239-657E18AB1989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82;p38">
                <a:extLst>
                  <a:ext uri="{FF2B5EF4-FFF2-40B4-BE49-F238E27FC236}">
                    <a16:creationId xmlns:a16="http://schemas.microsoft.com/office/drawing/2014/main" id="{485AC9C0-5F04-4FE1-8FA7-C79B5AD9820E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83;p38">
                <a:extLst>
                  <a:ext uri="{FF2B5EF4-FFF2-40B4-BE49-F238E27FC236}">
                    <a16:creationId xmlns:a16="http://schemas.microsoft.com/office/drawing/2014/main" id="{BC552C2B-324D-4384-9D76-3FB1DB1DCD7A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84;p38">
                <a:extLst>
                  <a:ext uri="{FF2B5EF4-FFF2-40B4-BE49-F238E27FC236}">
                    <a16:creationId xmlns:a16="http://schemas.microsoft.com/office/drawing/2014/main" id="{3936B53C-608D-4F15-8F3C-D5342BED34AF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85;p38">
                <a:extLst>
                  <a:ext uri="{FF2B5EF4-FFF2-40B4-BE49-F238E27FC236}">
                    <a16:creationId xmlns:a16="http://schemas.microsoft.com/office/drawing/2014/main" id="{EC5B5A5B-7B81-4F56-BD5F-EDF47C480051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86;p38">
                <a:extLst>
                  <a:ext uri="{FF2B5EF4-FFF2-40B4-BE49-F238E27FC236}">
                    <a16:creationId xmlns:a16="http://schemas.microsoft.com/office/drawing/2014/main" id="{8F907217-3CAC-4B4C-A99E-A1C60332F693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87;p38">
                <a:extLst>
                  <a:ext uri="{FF2B5EF4-FFF2-40B4-BE49-F238E27FC236}">
                    <a16:creationId xmlns:a16="http://schemas.microsoft.com/office/drawing/2014/main" id="{F69EF070-9AAD-42C3-A7A9-B76A1DB8BC7D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88;p38">
                <a:extLst>
                  <a:ext uri="{FF2B5EF4-FFF2-40B4-BE49-F238E27FC236}">
                    <a16:creationId xmlns:a16="http://schemas.microsoft.com/office/drawing/2014/main" id="{3C8DF43B-E432-4DC9-A5C0-F5C16DB5B83F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89;p38">
                <a:extLst>
                  <a:ext uri="{FF2B5EF4-FFF2-40B4-BE49-F238E27FC236}">
                    <a16:creationId xmlns:a16="http://schemas.microsoft.com/office/drawing/2014/main" id="{0F92BC7F-9C84-4B07-8C08-BEEDA1FC960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90;p38">
                <a:extLst>
                  <a:ext uri="{FF2B5EF4-FFF2-40B4-BE49-F238E27FC236}">
                    <a16:creationId xmlns:a16="http://schemas.microsoft.com/office/drawing/2014/main" id="{C77B7A73-3988-446D-8F16-BAE614E1A7C0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91;p38">
                <a:extLst>
                  <a:ext uri="{FF2B5EF4-FFF2-40B4-BE49-F238E27FC236}">
                    <a16:creationId xmlns:a16="http://schemas.microsoft.com/office/drawing/2014/main" id="{A3843BF0-405F-4F23-A81A-668AF9E114D1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92;p38">
                <a:extLst>
                  <a:ext uri="{FF2B5EF4-FFF2-40B4-BE49-F238E27FC236}">
                    <a16:creationId xmlns:a16="http://schemas.microsoft.com/office/drawing/2014/main" id="{69288282-21EA-430D-8F53-76842A15A2D1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93;p38">
                <a:extLst>
                  <a:ext uri="{FF2B5EF4-FFF2-40B4-BE49-F238E27FC236}">
                    <a16:creationId xmlns:a16="http://schemas.microsoft.com/office/drawing/2014/main" id="{FF367024-198C-4EBE-9A8F-AB10E609BD36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94;p38">
                <a:extLst>
                  <a:ext uri="{FF2B5EF4-FFF2-40B4-BE49-F238E27FC236}">
                    <a16:creationId xmlns:a16="http://schemas.microsoft.com/office/drawing/2014/main" id="{6057CE7E-2BCD-4AB6-BF76-3BF5433124A6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95;p38">
                <a:extLst>
                  <a:ext uri="{FF2B5EF4-FFF2-40B4-BE49-F238E27FC236}">
                    <a16:creationId xmlns:a16="http://schemas.microsoft.com/office/drawing/2014/main" id="{9A934722-5968-4DDC-BD46-E8425B849A21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96;p38">
                <a:extLst>
                  <a:ext uri="{FF2B5EF4-FFF2-40B4-BE49-F238E27FC236}">
                    <a16:creationId xmlns:a16="http://schemas.microsoft.com/office/drawing/2014/main" id="{224E541E-C5BB-40FE-98C9-E0B5A75228A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97;p38">
                <a:extLst>
                  <a:ext uri="{FF2B5EF4-FFF2-40B4-BE49-F238E27FC236}">
                    <a16:creationId xmlns:a16="http://schemas.microsoft.com/office/drawing/2014/main" id="{C0C83211-7721-4183-ABA3-AB39E049913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98;p38">
                <a:extLst>
                  <a:ext uri="{FF2B5EF4-FFF2-40B4-BE49-F238E27FC236}">
                    <a16:creationId xmlns:a16="http://schemas.microsoft.com/office/drawing/2014/main" id="{2A02398D-0633-4FDE-85FF-919638A984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99;p38">
                <a:extLst>
                  <a:ext uri="{FF2B5EF4-FFF2-40B4-BE49-F238E27FC236}">
                    <a16:creationId xmlns:a16="http://schemas.microsoft.com/office/drawing/2014/main" id="{8F317909-CF79-4924-A6B2-3F0F6044EEB6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200;p38">
                <a:extLst>
                  <a:ext uri="{FF2B5EF4-FFF2-40B4-BE49-F238E27FC236}">
                    <a16:creationId xmlns:a16="http://schemas.microsoft.com/office/drawing/2014/main" id="{4DDDBD14-2B00-4D25-8CCD-3EF525ED40E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201;p38">
                <a:extLst>
                  <a:ext uri="{FF2B5EF4-FFF2-40B4-BE49-F238E27FC236}">
                    <a16:creationId xmlns:a16="http://schemas.microsoft.com/office/drawing/2014/main" id="{FE615619-B9F0-4D7C-8E6E-F4EBC7B9431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202;p38">
                <a:extLst>
                  <a:ext uri="{FF2B5EF4-FFF2-40B4-BE49-F238E27FC236}">
                    <a16:creationId xmlns:a16="http://schemas.microsoft.com/office/drawing/2014/main" id="{49946B95-48AA-4C68-851F-6A1E2E799D1E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203;p38">
                <a:extLst>
                  <a:ext uri="{FF2B5EF4-FFF2-40B4-BE49-F238E27FC236}">
                    <a16:creationId xmlns:a16="http://schemas.microsoft.com/office/drawing/2014/main" id="{BE309145-633C-4E12-BB69-3E991251C16C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204;p38">
                <a:extLst>
                  <a:ext uri="{FF2B5EF4-FFF2-40B4-BE49-F238E27FC236}">
                    <a16:creationId xmlns:a16="http://schemas.microsoft.com/office/drawing/2014/main" id="{D89C693E-78BB-47E7-864F-E49B23F2ADFF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205;p38">
                <a:extLst>
                  <a:ext uri="{FF2B5EF4-FFF2-40B4-BE49-F238E27FC236}">
                    <a16:creationId xmlns:a16="http://schemas.microsoft.com/office/drawing/2014/main" id="{C2FFDCBB-B493-46AF-A61D-4415005A61AE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206;p38">
                <a:extLst>
                  <a:ext uri="{FF2B5EF4-FFF2-40B4-BE49-F238E27FC236}">
                    <a16:creationId xmlns:a16="http://schemas.microsoft.com/office/drawing/2014/main" id="{9DF39711-4B8E-4F3B-BFA7-A9D5230CAD44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207;p38">
                <a:extLst>
                  <a:ext uri="{FF2B5EF4-FFF2-40B4-BE49-F238E27FC236}">
                    <a16:creationId xmlns:a16="http://schemas.microsoft.com/office/drawing/2014/main" id="{0B3121B9-78F2-4AEF-A0B8-6F4C9DACFA73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208;p38">
                <a:extLst>
                  <a:ext uri="{FF2B5EF4-FFF2-40B4-BE49-F238E27FC236}">
                    <a16:creationId xmlns:a16="http://schemas.microsoft.com/office/drawing/2014/main" id="{B126EBDB-8D1D-4857-BA36-892D3E82FBE7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209;p38">
                <a:extLst>
                  <a:ext uri="{FF2B5EF4-FFF2-40B4-BE49-F238E27FC236}">
                    <a16:creationId xmlns:a16="http://schemas.microsoft.com/office/drawing/2014/main" id="{03446BBA-7102-405F-8C94-54BA1CB0ACD4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210;p38">
                <a:extLst>
                  <a:ext uri="{FF2B5EF4-FFF2-40B4-BE49-F238E27FC236}">
                    <a16:creationId xmlns:a16="http://schemas.microsoft.com/office/drawing/2014/main" id="{6DFE6AA9-3588-4997-B3D2-677660BF4C8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211;p38">
                <a:extLst>
                  <a:ext uri="{FF2B5EF4-FFF2-40B4-BE49-F238E27FC236}">
                    <a16:creationId xmlns:a16="http://schemas.microsoft.com/office/drawing/2014/main" id="{DCBA5687-78CB-4E13-A9B6-0C2E4F5B0696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212;p38">
                <a:extLst>
                  <a:ext uri="{FF2B5EF4-FFF2-40B4-BE49-F238E27FC236}">
                    <a16:creationId xmlns:a16="http://schemas.microsoft.com/office/drawing/2014/main" id="{AB0A1976-99A8-4DE4-96E0-02CF7F27024E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213;p38">
                <a:extLst>
                  <a:ext uri="{FF2B5EF4-FFF2-40B4-BE49-F238E27FC236}">
                    <a16:creationId xmlns:a16="http://schemas.microsoft.com/office/drawing/2014/main" id="{FADEC9E4-183A-4A76-8044-4501B3FD91AF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214;p38">
                <a:extLst>
                  <a:ext uri="{FF2B5EF4-FFF2-40B4-BE49-F238E27FC236}">
                    <a16:creationId xmlns:a16="http://schemas.microsoft.com/office/drawing/2014/main" id="{04080C4C-04DA-40E5-A113-A78F07B76BDF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215;p38">
                <a:extLst>
                  <a:ext uri="{FF2B5EF4-FFF2-40B4-BE49-F238E27FC236}">
                    <a16:creationId xmlns:a16="http://schemas.microsoft.com/office/drawing/2014/main" id="{6FA1C280-B535-4ECD-A375-CF2EC16A7C44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216;p38">
                <a:extLst>
                  <a:ext uri="{FF2B5EF4-FFF2-40B4-BE49-F238E27FC236}">
                    <a16:creationId xmlns:a16="http://schemas.microsoft.com/office/drawing/2014/main" id="{1BA71C52-D064-4F2A-A3C9-59AD512AAC8D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217;p38">
                <a:extLst>
                  <a:ext uri="{FF2B5EF4-FFF2-40B4-BE49-F238E27FC236}">
                    <a16:creationId xmlns:a16="http://schemas.microsoft.com/office/drawing/2014/main" id="{6F7B89C6-B6CA-4E11-86C9-EE4A943E6F62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218;p38">
                <a:extLst>
                  <a:ext uri="{FF2B5EF4-FFF2-40B4-BE49-F238E27FC236}">
                    <a16:creationId xmlns:a16="http://schemas.microsoft.com/office/drawing/2014/main" id="{E51059D0-4592-4483-9428-05753F2A8CB0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219;p38">
                <a:extLst>
                  <a:ext uri="{FF2B5EF4-FFF2-40B4-BE49-F238E27FC236}">
                    <a16:creationId xmlns:a16="http://schemas.microsoft.com/office/drawing/2014/main" id="{9726BF4C-C69B-42C2-8FE7-8729A9C5106F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220;p38">
                <a:extLst>
                  <a:ext uri="{FF2B5EF4-FFF2-40B4-BE49-F238E27FC236}">
                    <a16:creationId xmlns:a16="http://schemas.microsoft.com/office/drawing/2014/main" id="{CAD9AF2B-CFF8-4A59-BFAB-50BCBB7EA6B2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221;p38">
                <a:extLst>
                  <a:ext uri="{FF2B5EF4-FFF2-40B4-BE49-F238E27FC236}">
                    <a16:creationId xmlns:a16="http://schemas.microsoft.com/office/drawing/2014/main" id="{11D52C9D-435F-418F-8992-A92E9E8CF126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222;p38">
                <a:extLst>
                  <a:ext uri="{FF2B5EF4-FFF2-40B4-BE49-F238E27FC236}">
                    <a16:creationId xmlns:a16="http://schemas.microsoft.com/office/drawing/2014/main" id="{69EF7D31-A923-41BD-9003-7E0BE11E502B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223;p38">
                <a:extLst>
                  <a:ext uri="{FF2B5EF4-FFF2-40B4-BE49-F238E27FC236}">
                    <a16:creationId xmlns:a16="http://schemas.microsoft.com/office/drawing/2014/main" id="{44E4B278-4CA3-4996-B3E9-65E3036D2274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224;p38">
                <a:extLst>
                  <a:ext uri="{FF2B5EF4-FFF2-40B4-BE49-F238E27FC236}">
                    <a16:creationId xmlns:a16="http://schemas.microsoft.com/office/drawing/2014/main" id="{8436D61A-7CE1-433E-833F-7FCCB6DA6EDF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225;p38">
                <a:extLst>
                  <a:ext uri="{FF2B5EF4-FFF2-40B4-BE49-F238E27FC236}">
                    <a16:creationId xmlns:a16="http://schemas.microsoft.com/office/drawing/2014/main" id="{1B27EB2A-71AF-4E1F-9A08-3F3D15E27CFB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226;p38">
                <a:extLst>
                  <a:ext uri="{FF2B5EF4-FFF2-40B4-BE49-F238E27FC236}">
                    <a16:creationId xmlns:a16="http://schemas.microsoft.com/office/drawing/2014/main" id="{E94F73C8-A2F5-422D-9D7E-470BC89A2959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227;p38">
                <a:extLst>
                  <a:ext uri="{FF2B5EF4-FFF2-40B4-BE49-F238E27FC236}">
                    <a16:creationId xmlns:a16="http://schemas.microsoft.com/office/drawing/2014/main" id="{B0BE81A8-E9D3-4A3B-ADA7-A6543D58CE9F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228;p38">
                <a:extLst>
                  <a:ext uri="{FF2B5EF4-FFF2-40B4-BE49-F238E27FC236}">
                    <a16:creationId xmlns:a16="http://schemas.microsoft.com/office/drawing/2014/main" id="{00C40681-AA6B-4ABC-9ACF-CF3CB3BC355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229;p38">
                <a:extLst>
                  <a:ext uri="{FF2B5EF4-FFF2-40B4-BE49-F238E27FC236}">
                    <a16:creationId xmlns:a16="http://schemas.microsoft.com/office/drawing/2014/main" id="{55F516A4-F064-4348-9241-28C3163B50E9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230;p38">
                <a:extLst>
                  <a:ext uri="{FF2B5EF4-FFF2-40B4-BE49-F238E27FC236}">
                    <a16:creationId xmlns:a16="http://schemas.microsoft.com/office/drawing/2014/main" id="{56D82F42-E5F9-434B-A622-BE7229161D1F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231;p38">
                <a:extLst>
                  <a:ext uri="{FF2B5EF4-FFF2-40B4-BE49-F238E27FC236}">
                    <a16:creationId xmlns:a16="http://schemas.microsoft.com/office/drawing/2014/main" id="{BF402FE2-A0A8-4B45-B11C-8ACA954A43A5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232;p38">
                <a:extLst>
                  <a:ext uri="{FF2B5EF4-FFF2-40B4-BE49-F238E27FC236}">
                    <a16:creationId xmlns:a16="http://schemas.microsoft.com/office/drawing/2014/main" id="{6AF4C641-5C38-4F1F-ACF7-23AB9F0A67BA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233;p38">
                <a:extLst>
                  <a:ext uri="{FF2B5EF4-FFF2-40B4-BE49-F238E27FC236}">
                    <a16:creationId xmlns:a16="http://schemas.microsoft.com/office/drawing/2014/main" id="{6E8F24CC-6CBB-4F52-9309-EDEE0CA6006F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234;p38">
                <a:extLst>
                  <a:ext uri="{FF2B5EF4-FFF2-40B4-BE49-F238E27FC236}">
                    <a16:creationId xmlns:a16="http://schemas.microsoft.com/office/drawing/2014/main" id="{47CD47D8-9680-4E42-873A-86767C8EE301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235;p38">
                <a:extLst>
                  <a:ext uri="{FF2B5EF4-FFF2-40B4-BE49-F238E27FC236}">
                    <a16:creationId xmlns:a16="http://schemas.microsoft.com/office/drawing/2014/main" id="{025F8C25-E7D1-41A4-A5DB-B57947815E4A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236;p38">
                <a:extLst>
                  <a:ext uri="{FF2B5EF4-FFF2-40B4-BE49-F238E27FC236}">
                    <a16:creationId xmlns:a16="http://schemas.microsoft.com/office/drawing/2014/main" id="{054BBA70-5F7D-4F44-B84A-9CC41671810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237;p38">
                <a:extLst>
                  <a:ext uri="{FF2B5EF4-FFF2-40B4-BE49-F238E27FC236}">
                    <a16:creationId xmlns:a16="http://schemas.microsoft.com/office/drawing/2014/main" id="{5AE53CBA-CEE9-4717-80CC-B0CB75481A4D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238;p38">
                <a:extLst>
                  <a:ext uri="{FF2B5EF4-FFF2-40B4-BE49-F238E27FC236}">
                    <a16:creationId xmlns:a16="http://schemas.microsoft.com/office/drawing/2014/main" id="{571C644C-05AB-4619-B99F-5D055DEB4C44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239;p38">
                <a:extLst>
                  <a:ext uri="{FF2B5EF4-FFF2-40B4-BE49-F238E27FC236}">
                    <a16:creationId xmlns:a16="http://schemas.microsoft.com/office/drawing/2014/main" id="{44C93E52-5B6C-4ADC-8CC2-C6895108C888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240;p38">
                <a:extLst>
                  <a:ext uri="{FF2B5EF4-FFF2-40B4-BE49-F238E27FC236}">
                    <a16:creationId xmlns:a16="http://schemas.microsoft.com/office/drawing/2014/main" id="{D39130AF-C69B-45E1-A386-9B5B7AB4022B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241;p38">
                <a:extLst>
                  <a:ext uri="{FF2B5EF4-FFF2-40B4-BE49-F238E27FC236}">
                    <a16:creationId xmlns:a16="http://schemas.microsoft.com/office/drawing/2014/main" id="{A13A0094-9B89-478D-9E6A-182039AEC1D1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42;p38">
                <a:extLst>
                  <a:ext uri="{FF2B5EF4-FFF2-40B4-BE49-F238E27FC236}">
                    <a16:creationId xmlns:a16="http://schemas.microsoft.com/office/drawing/2014/main" id="{E54D214E-1EAB-4220-8467-FC48B2A526B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43;p38">
                <a:extLst>
                  <a:ext uri="{FF2B5EF4-FFF2-40B4-BE49-F238E27FC236}">
                    <a16:creationId xmlns:a16="http://schemas.microsoft.com/office/drawing/2014/main" id="{62EC65EC-A143-4B9C-B8E4-E8F8EB89D5C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44;p38">
                <a:extLst>
                  <a:ext uri="{FF2B5EF4-FFF2-40B4-BE49-F238E27FC236}">
                    <a16:creationId xmlns:a16="http://schemas.microsoft.com/office/drawing/2014/main" id="{28BF43B1-B0B7-4630-BCB6-8CD46A1EF1D9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45;p38">
                <a:extLst>
                  <a:ext uri="{FF2B5EF4-FFF2-40B4-BE49-F238E27FC236}">
                    <a16:creationId xmlns:a16="http://schemas.microsoft.com/office/drawing/2014/main" id="{9BFB23B2-7596-451C-AD66-255FC6017BA2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46;p38">
                <a:extLst>
                  <a:ext uri="{FF2B5EF4-FFF2-40B4-BE49-F238E27FC236}">
                    <a16:creationId xmlns:a16="http://schemas.microsoft.com/office/drawing/2014/main" id="{73A913EC-8EE2-4073-B1D7-F6BB01C97C18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47;p38">
                <a:extLst>
                  <a:ext uri="{FF2B5EF4-FFF2-40B4-BE49-F238E27FC236}">
                    <a16:creationId xmlns:a16="http://schemas.microsoft.com/office/drawing/2014/main" id="{3A78E72B-D070-46C6-BA6F-EE34C93D1790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48;p38">
                <a:extLst>
                  <a:ext uri="{FF2B5EF4-FFF2-40B4-BE49-F238E27FC236}">
                    <a16:creationId xmlns:a16="http://schemas.microsoft.com/office/drawing/2014/main" id="{A05B38EA-3A90-4041-A09A-D0A3D4F1AB66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49;p38">
                <a:extLst>
                  <a:ext uri="{FF2B5EF4-FFF2-40B4-BE49-F238E27FC236}">
                    <a16:creationId xmlns:a16="http://schemas.microsoft.com/office/drawing/2014/main" id="{5813DDF2-401E-4A39-A8FA-DB03C4BC647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50;p38">
                <a:extLst>
                  <a:ext uri="{FF2B5EF4-FFF2-40B4-BE49-F238E27FC236}">
                    <a16:creationId xmlns:a16="http://schemas.microsoft.com/office/drawing/2014/main" id="{4E12BAA4-10CC-4369-8468-AC8C48EB60B4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51;p38">
                <a:extLst>
                  <a:ext uri="{FF2B5EF4-FFF2-40B4-BE49-F238E27FC236}">
                    <a16:creationId xmlns:a16="http://schemas.microsoft.com/office/drawing/2014/main" id="{B83C1A1C-842F-4072-8F2F-43B4A1605C76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52;p38">
                <a:extLst>
                  <a:ext uri="{FF2B5EF4-FFF2-40B4-BE49-F238E27FC236}">
                    <a16:creationId xmlns:a16="http://schemas.microsoft.com/office/drawing/2014/main" id="{96B71AD5-F681-4302-A5F7-C5CCAA13643B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53;p38">
                <a:extLst>
                  <a:ext uri="{FF2B5EF4-FFF2-40B4-BE49-F238E27FC236}">
                    <a16:creationId xmlns:a16="http://schemas.microsoft.com/office/drawing/2014/main" id="{A05C0521-A55A-4A36-A878-B54A9FD6FAC7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54;p38">
                <a:extLst>
                  <a:ext uri="{FF2B5EF4-FFF2-40B4-BE49-F238E27FC236}">
                    <a16:creationId xmlns:a16="http://schemas.microsoft.com/office/drawing/2014/main" id="{F1A4047C-687F-4B4A-A475-6169EEC9880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55;p38">
                <a:extLst>
                  <a:ext uri="{FF2B5EF4-FFF2-40B4-BE49-F238E27FC236}">
                    <a16:creationId xmlns:a16="http://schemas.microsoft.com/office/drawing/2014/main" id="{8F7656F8-9529-4E62-BAC9-FABE2709379C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56;p38">
                <a:extLst>
                  <a:ext uri="{FF2B5EF4-FFF2-40B4-BE49-F238E27FC236}">
                    <a16:creationId xmlns:a16="http://schemas.microsoft.com/office/drawing/2014/main" id="{497F8A02-73C7-4A7F-AA62-E42FB9EA8924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57;p38">
                <a:extLst>
                  <a:ext uri="{FF2B5EF4-FFF2-40B4-BE49-F238E27FC236}">
                    <a16:creationId xmlns:a16="http://schemas.microsoft.com/office/drawing/2014/main" id="{9BCFB7FE-5CA2-4864-A785-8834FE1701EE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58;p38">
                <a:extLst>
                  <a:ext uri="{FF2B5EF4-FFF2-40B4-BE49-F238E27FC236}">
                    <a16:creationId xmlns:a16="http://schemas.microsoft.com/office/drawing/2014/main" id="{366CA7E3-89B3-4533-9F44-0CE4DC236BC0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59;p38">
                <a:extLst>
                  <a:ext uri="{FF2B5EF4-FFF2-40B4-BE49-F238E27FC236}">
                    <a16:creationId xmlns:a16="http://schemas.microsoft.com/office/drawing/2014/main" id="{7D2805A4-F5DD-40A3-9565-0A7F618B4DAA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60;p38">
                <a:extLst>
                  <a:ext uri="{FF2B5EF4-FFF2-40B4-BE49-F238E27FC236}">
                    <a16:creationId xmlns:a16="http://schemas.microsoft.com/office/drawing/2014/main" id="{F74E6D07-1857-4904-A9F8-1E165623A513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61;p38">
                <a:extLst>
                  <a:ext uri="{FF2B5EF4-FFF2-40B4-BE49-F238E27FC236}">
                    <a16:creationId xmlns:a16="http://schemas.microsoft.com/office/drawing/2014/main" id="{4B726E63-37A4-4F4B-A0D3-F63AD39389CD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62;p38">
                <a:extLst>
                  <a:ext uri="{FF2B5EF4-FFF2-40B4-BE49-F238E27FC236}">
                    <a16:creationId xmlns:a16="http://schemas.microsoft.com/office/drawing/2014/main" id="{F69E74F4-4868-4E72-99B2-1D6318407307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63;p38">
                <a:extLst>
                  <a:ext uri="{FF2B5EF4-FFF2-40B4-BE49-F238E27FC236}">
                    <a16:creationId xmlns:a16="http://schemas.microsoft.com/office/drawing/2014/main" id="{8DD073A1-EA5C-4582-94A1-9A65E80C26FB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64;p38">
                <a:extLst>
                  <a:ext uri="{FF2B5EF4-FFF2-40B4-BE49-F238E27FC236}">
                    <a16:creationId xmlns:a16="http://schemas.microsoft.com/office/drawing/2014/main" id="{26133018-F994-43CE-B3CC-46C5DB165D23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65;p38">
                <a:extLst>
                  <a:ext uri="{FF2B5EF4-FFF2-40B4-BE49-F238E27FC236}">
                    <a16:creationId xmlns:a16="http://schemas.microsoft.com/office/drawing/2014/main" id="{451C6176-B11C-4714-8D73-985B80C994E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66;p38">
                <a:extLst>
                  <a:ext uri="{FF2B5EF4-FFF2-40B4-BE49-F238E27FC236}">
                    <a16:creationId xmlns:a16="http://schemas.microsoft.com/office/drawing/2014/main" id="{2235C474-B794-48C7-94DB-C510D6DDFC0F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67;p38">
                <a:extLst>
                  <a:ext uri="{FF2B5EF4-FFF2-40B4-BE49-F238E27FC236}">
                    <a16:creationId xmlns:a16="http://schemas.microsoft.com/office/drawing/2014/main" id="{C8BD8B30-ED49-4223-8AB7-B9A0B8D31BD1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68;p38">
                <a:extLst>
                  <a:ext uri="{FF2B5EF4-FFF2-40B4-BE49-F238E27FC236}">
                    <a16:creationId xmlns:a16="http://schemas.microsoft.com/office/drawing/2014/main" id="{4354CFE9-2D92-4C34-93F1-5939318F3A16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69;p38">
                <a:extLst>
                  <a:ext uri="{FF2B5EF4-FFF2-40B4-BE49-F238E27FC236}">
                    <a16:creationId xmlns:a16="http://schemas.microsoft.com/office/drawing/2014/main" id="{EF8534C6-86A4-47DB-95EA-BF3CAA3A9ED7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70;p38">
                <a:extLst>
                  <a:ext uri="{FF2B5EF4-FFF2-40B4-BE49-F238E27FC236}">
                    <a16:creationId xmlns:a16="http://schemas.microsoft.com/office/drawing/2014/main" id="{F03AB989-44DD-4417-A712-2BFE034A89E1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71;p38">
                <a:extLst>
                  <a:ext uri="{FF2B5EF4-FFF2-40B4-BE49-F238E27FC236}">
                    <a16:creationId xmlns:a16="http://schemas.microsoft.com/office/drawing/2014/main" id="{363FC1AE-F7CE-445F-B505-EF779495142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72;p38">
                <a:extLst>
                  <a:ext uri="{FF2B5EF4-FFF2-40B4-BE49-F238E27FC236}">
                    <a16:creationId xmlns:a16="http://schemas.microsoft.com/office/drawing/2014/main" id="{C0776E68-94C7-4E15-84DC-58ABC117B88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73;p38">
                <a:extLst>
                  <a:ext uri="{FF2B5EF4-FFF2-40B4-BE49-F238E27FC236}">
                    <a16:creationId xmlns:a16="http://schemas.microsoft.com/office/drawing/2014/main" id="{9750E404-DB45-4DDB-807A-8111AB86402F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74;p38">
                <a:extLst>
                  <a:ext uri="{FF2B5EF4-FFF2-40B4-BE49-F238E27FC236}">
                    <a16:creationId xmlns:a16="http://schemas.microsoft.com/office/drawing/2014/main" id="{F0CB4C9A-FA7D-48FD-8319-B579F0274801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75;p38">
                <a:extLst>
                  <a:ext uri="{FF2B5EF4-FFF2-40B4-BE49-F238E27FC236}">
                    <a16:creationId xmlns:a16="http://schemas.microsoft.com/office/drawing/2014/main" id="{EB9DDCDF-4A3E-4AB6-93AF-A7A6269F3973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76;p38">
                <a:extLst>
                  <a:ext uri="{FF2B5EF4-FFF2-40B4-BE49-F238E27FC236}">
                    <a16:creationId xmlns:a16="http://schemas.microsoft.com/office/drawing/2014/main" id="{56C2D4B8-B0F1-43F9-B4BC-F989626DE5A5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77;p38">
                <a:extLst>
                  <a:ext uri="{FF2B5EF4-FFF2-40B4-BE49-F238E27FC236}">
                    <a16:creationId xmlns:a16="http://schemas.microsoft.com/office/drawing/2014/main" id="{AF288634-5CDF-4D33-973B-A58218270F35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78;p38">
                <a:extLst>
                  <a:ext uri="{FF2B5EF4-FFF2-40B4-BE49-F238E27FC236}">
                    <a16:creationId xmlns:a16="http://schemas.microsoft.com/office/drawing/2014/main" id="{A76AB2CA-5C01-43A6-BBE4-8BB689F8FDD2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79;p38">
                <a:extLst>
                  <a:ext uri="{FF2B5EF4-FFF2-40B4-BE49-F238E27FC236}">
                    <a16:creationId xmlns:a16="http://schemas.microsoft.com/office/drawing/2014/main" id="{3659175B-4F2B-42B5-B6C7-6240BBBCC7B5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80;p38">
                <a:extLst>
                  <a:ext uri="{FF2B5EF4-FFF2-40B4-BE49-F238E27FC236}">
                    <a16:creationId xmlns:a16="http://schemas.microsoft.com/office/drawing/2014/main" id="{507CAF6C-2C84-41D3-A741-B33096A41510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81;p38">
                <a:extLst>
                  <a:ext uri="{FF2B5EF4-FFF2-40B4-BE49-F238E27FC236}">
                    <a16:creationId xmlns:a16="http://schemas.microsoft.com/office/drawing/2014/main" id="{55E55A6A-2B50-40DE-9C3D-9BB5376A695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82;p38">
                <a:extLst>
                  <a:ext uri="{FF2B5EF4-FFF2-40B4-BE49-F238E27FC236}">
                    <a16:creationId xmlns:a16="http://schemas.microsoft.com/office/drawing/2014/main" id="{003CE16E-3E1B-46E5-A5DC-35E5E2CD3096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83;p38">
                <a:extLst>
                  <a:ext uri="{FF2B5EF4-FFF2-40B4-BE49-F238E27FC236}">
                    <a16:creationId xmlns:a16="http://schemas.microsoft.com/office/drawing/2014/main" id="{5469B224-ADFE-43CB-89E4-7F8D553FDFEA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84;p38">
                <a:extLst>
                  <a:ext uri="{FF2B5EF4-FFF2-40B4-BE49-F238E27FC236}">
                    <a16:creationId xmlns:a16="http://schemas.microsoft.com/office/drawing/2014/main" id="{7B76A615-3A31-4DD8-B8CA-FE8E111E9814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85;p38">
                <a:extLst>
                  <a:ext uri="{FF2B5EF4-FFF2-40B4-BE49-F238E27FC236}">
                    <a16:creationId xmlns:a16="http://schemas.microsoft.com/office/drawing/2014/main" id="{4C2ABD2E-21C2-4324-BCD4-84A71B0B550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86;p38">
                <a:extLst>
                  <a:ext uri="{FF2B5EF4-FFF2-40B4-BE49-F238E27FC236}">
                    <a16:creationId xmlns:a16="http://schemas.microsoft.com/office/drawing/2014/main" id="{024FB125-E54E-479E-98B1-F16D58412665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87;p38">
                <a:extLst>
                  <a:ext uri="{FF2B5EF4-FFF2-40B4-BE49-F238E27FC236}">
                    <a16:creationId xmlns:a16="http://schemas.microsoft.com/office/drawing/2014/main" id="{A9F6678A-ED80-439E-BA92-0BC8AAAB6C8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88;p38">
                <a:extLst>
                  <a:ext uri="{FF2B5EF4-FFF2-40B4-BE49-F238E27FC236}">
                    <a16:creationId xmlns:a16="http://schemas.microsoft.com/office/drawing/2014/main" id="{B0098C74-18FC-41F3-9412-353C7D4D5EB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89;p38">
                <a:extLst>
                  <a:ext uri="{FF2B5EF4-FFF2-40B4-BE49-F238E27FC236}">
                    <a16:creationId xmlns:a16="http://schemas.microsoft.com/office/drawing/2014/main" id="{D844E3AB-679E-4D5E-BDDC-34FC409CDACE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90;p38">
                <a:extLst>
                  <a:ext uri="{FF2B5EF4-FFF2-40B4-BE49-F238E27FC236}">
                    <a16:creationId xmlns:a16="http://schemas.microsoft.com/office/drawing/2014/main" id="{71EC037F-35F0-45BB-A509-CA9CE61FC7A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91;p38">
                <a:extLst>
                  <a:ext uri="{FF2B5EF4-FFF2-40B4-BE49-F238E27FC236}">
                    <a16:creationId xmlns:a16="http://schemas.microsoft.com/office/drawing/2014/main" id="{0628E01B-2556-4625-A42E-A9A0B0EA21CB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92;p38">
                <a:extLst>
                  <a:ext uri="{FF2B5EF4-FFF2-40B4-BE49-F238E27FC236}">
                    <a16:creationId xmlns:a16="http://schemas.microsoft.com/office/drawing/2014/main" id="{2245D962-A9BA-46CC-A270-334C8D370976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93;p38">
                <a:extLst>
                  <a:ext uri="{FF2B5EF4-FFF2-40B4-BE49-F238E27FC236}">
                    <a16:creationId xmlns:a16="http://schemas.microsoft.com/office/drawing/2014/main" id="{167EC2AA-D57A-4979-8A9E-62256E61547A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94;p38">
                <a:extLst>
                  <a:ext uri="{FF2B5EF4-FFF2-40B4-BE49-F238E27FC236}">
                    <a16:creationId xmlns:a16="http://schemas.microsoft.com/office/drawing/2014/main" id="{FAF1DA12-1E16-47D2-81B2-81DEBEBFFAB6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95;p38">
                <a:extLst>
                  <a:ext uri="{FF2B5EF4-FFF2-40B4-BE49-F238E27FC236}">
                    <a16:creationId xmlns:a16="http://schemas.microsoft.com/office/drawing/2014/main" id="{8352F5B2-E3EF-4BE4-BD6B-305789ACFECF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96;p38">
                <a:extLst>
                  <a:ext uri="{FF2B5EF4-FFF2-40B4-BE49-F238E27FC236}">
                    <a16:creationId xmlns:a16="http://schemas.microsoft.com/office/drawing/2014/main" id="{4BB68699-283A-4E92-9161-4440747B399C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97;p38">
                <a:extLst>
                  <a:ext uri="{FF2B5EF4-FFF2-40B4-BE49-F238E27FC236}">
                    <a16:creationId xmlns:a16="http://schemas.microsoft.com/office/drawing/2014/main" id="{A8A4DB71-5469-4847-804A-1B5E4038A764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98;p38">
                <a:extLst>
                  <a:ext uri="{FF2B5EF4-FFF2-40B4-BE49-F238E27FC236}">
                    <a16:creationId xmlns:a16="http://schemas.microsoft.com/office/drawing/2014/main" id="{ADC73B41-A88D-45C1-9BAC-580C9A7CED09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99;p38">
                <a:extLst>
                  <a:ext uri="{FF2B5EF4-FFF2-40B4-BE49-F238E27FC236}">
                    <a16:creationId xmlns:a16="http://schemas.microsoft.com/office/drawing/2014/main" id="{ECFB6B0F-C8CB-4E1B-9903-99E40ED5AEB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300;p38">
                <a:extLst>
                  <a:ext uri="{FF2B5EF4-FFF2-40B4-BE49-F238E27FC236}">
                    <a16:creationId xmlns:a16="http://schemas.microsoft.com/office/drawing/2014/main" id="{FEE3767B-A3B2-48F1-953E-E821A06F5F41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301;p38">
                <a:extLst>
                  <a:ext uri="{FF2B5EF4-FFF2-40B4-BE49-F238E27FC236}">
                    <a16:creationId xmlns:a16="http://schemas.microsoft.com/office/drawing/2014/main" id="{57CA806F-83F8-4D09-9115-0BA4D3FF2BE5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02;p38">
                <a:extLst>
                  <a:ext uri="{FF2B5EF4-FFF2-40B4-BE49-F238E27FC236}">
                    <a16:creationId xmlns:a16="http://schemas.microsoft.com/office/drawing/2014/main" id="{9FCC67F1-3B4A-4B54-AB7C-0E5B59E73BB3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303;p38">
                <a:extLst>
                  <a:ext uri="{FF2B5EF4-FFF2-40B4-BE49-F238E27FC236}">
                    <a16:creationId xmlns:a16="http://schemas.microsoft.com/office/drawing/2014/main" id="{B322053B-C71E-4C81-8B4B-B475271C4DF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304;p38">
                <a:extLst>
                  <a:ext uri="{FF2B5EF4-FFF2-40B4-BE49-F238E27FC236}">
                    <a16:creationId xmlns:a16="http://schemas.microsoft.com/office/drawing/2014/main" id="{9A11850D-9FA1-42E6-8D23-55062B874103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05;p38">
                <a:extLst>
                  <a:ext uri="{FF2B5EF4-FFF2-40B4-BE49-F238E27FC236}">
                    <a16:creationId xmlns:a16="http://schemas.microsoft.com/office/drawing/2014/main" id="{2C09AD1B-D129-4886-9125-735AF337B0F3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06;p38">
                <a:extLst>
                  <a:ext uri="{FF2B5EF4-FFF2-40B4-BE49-F238E27FC236}">
                    <a16:creationId xmlns:a16="http://schemas.microsoft.com/office/drawing/2014/main" id="{4417059B-38DD-4A08-9E8B-22A8EF58285A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07;p38">
                <a:extLst>
                  <a:ext uri="{FF2B5EF4-FFF2-40B4-BE49-F238E27FC236}">
                    <a16:creationId xmlns:a16="http://schemas.microsoft.com/office/drawing/2014/main" id="{68A6907A-3AA9-4744-B7E7-39430EC8E7DC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08;p38">
                <a:extLst>
                  <a:ext uri="{FF2B5EF4-FFF2-40B4-BE49-F238E27FC236}">
                    <a16:creationId xmlns:a16="http://schemas.microsoft.com/office/drawing/2014/main" id="{6356483A-34BE-470F-BA48-8071569717D2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309;p38">
                <a:extLst>
                  <a:ext uri="{FF2B5EF4-FFF2-40B4-BE49-F238E27FC236}">
                    <a16:creationId xmlns:a16="http://schemas.microsoft.com/office/drawing/2014/main" id="{094DBD22-77A7-4510-BA19-F443C479303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310;p38">
                <a:extLst>
                  <a:ext uri="{FF2B5EF4-FFF2-40B4-BE49-F238E27FC236}">
                    <a16:creationId xmlns:a16="http://schemas.microsoft.com/office/drawing/2014/main" id="{D6F86D56-7D2D-4627-A5A0-8C04501EE042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311;p38">
                <a:extLst>
                  <a:ext uri="{FF2B5EF4-FFF2-40B4-BE49-F238E27FC236}">
                    <a16:creationId xmlns:a16="http://schemas.microsoft.com/office/drawing/2014/main" id="{5480BE7B-F2A7-476E-8469-86F34D873683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312;p38">
                <a:extLst>
                  <a:ext uri="{FF2B5EF4-FFF2-40B4-BE49-F238E27FC236}">
                    <a16:creationId xmlns:a16="http://schemas.microsoft.com/office/drawing/2014/main" id="{B2C2E83A-1F98-4094-A07C-BD182C0FE3CA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313;p38">
                <a:extLst>
                  <a:ext uri="{FF2B5EF4-FFF2-40B4-BE49-F238E27FC236}">
                    <a16:creationId xmlns:a16="http://schemas.microsoft.com/office/drawing/2014/main" id="{84BC76A5-3F7E-40D9-B8AA-111BAB5442F5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314;p38">
                <a:extLst>
                  <a:ext uri="{FF2B5EF4-FFF2-40B4-BE49-F238E27FC236}">
                    <a16:creationId xmlns:a16="http://schemas.microsoft.com/office/drawing/2014/main" id="{45F44BAB-C703-457E-BF00-18D9F159BF91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315;p38">
                <a:extLst>
                  <a:ext uri="{FF2B5EF4-FFF2-40B4-BE49-F238E27FC236}">
                    <a16:creationId xmlns:a16="http://schemas.microsoft.com/office/drawing/2014/main" id="{FA98E9D8-1DE0-4DA3-B189-F096B1C1FC86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316;p38">
                <a:extLst>
                  <a:ext uri="{FF2B5EF4-FFF2-40B4-BE49-F238E27FC236}">
                    <a16:creationId xmlns:a16="http://schemas.microsoft.com/office/drawing/2014/main" id="{5347CBAA-62FF-42DC-B97B-7FC03F60CB20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317;p38">
                <a:extLst>
                  <a:ext uri="{FF2B5EF4-FFF2-40B4-BE49-F238E27FC236}">
                    <a16:creationId xmlns:a16="http://schemas.microsoft.com/office/drawing/2014/main" id="{CC707FEE-32DE-4DC7-945B-36C28AA3F5DE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318;p38">
                <a:extLst>
                  <a:ext uri="{FF2B5EF4-FFF2-40B4-BE49-F238E27FC236}">
                    <a16:creationId xmlns:a16="http://schemas.microsoft.com/office/drawing/2014/main" id="{6B952AC8-09EB-485A-A461-E97EDD1592AB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319;p38">
                <a:extLst>
                  <a:ext uri="{FF2B5EF4-FFF2-40B4-BE49-F238E27FC236}">
                    <a16:creationId xmlns:a16="http://schemas.microsoft.com/office/drawing/2014/main" id="{2F546123-71F0-4E51-9D86-8C1876A4DE40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320;p38">
                <a:extLst>
                  <a:ext uri="{FF2B5EF4-FFF2-40B4-BE49-F238E27FC236}">
                    <a16:creationId xmlns:a16="http://schemas.microsoft.com/office/drawing/2014/main" id="{531D31AD-DF8C-49DE-9D38-095815C56E4E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321;p38">
                <a:extLst>
                  <a:ext uri="{FF2B5EF4-FFF2-40B4-BE49-F238E27FC236}">
                    <a16:creationId xmlns:a16="http://schemas.microsoft.com/office/drawing/2014/main" id="{C1F7C051-AD65-45C1-971B-D3EA378F1CF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322;p38">
                <a:extLst>
                  <a:ext uri="{FF2B5EF4-FFF2-40B4-BE49-F238E27FC236}">
                    <a16:creationId xmlns:a16="http://schemas.microsoft.com/office/drawing/2014/main" id="{5CA804F8-9395-4177-89E9-0D1DAC9E26F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323;p38">
                <a:extLst>
                  <a:ext uri="{FF2B5EF4-FFF2-40B4-BE49-F238E27FC236}">
                    <a16:creationId xmlns:a16="http://schemas.microsoft.com/office/drawing/2014/main" id="{58307872-D6B6-4C77-8849-32A0621119E7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324;p38">
                <a:extLst>
                  <a:ext uri="{FF2B5EF4-FFF2-40B4-BE49-F238E27FC236}">
                    <a16:creationId xmlns:a16="http://schemas.microsoft.com/office/drawing/2014/main" id="{0DA4C901-1782-4F09-876D-D50C54999CA3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325;p38">
                <a:extLst>
                  <a:ext uri="{FF2B5EF4-FFF2-40B4-BE49-F238E27FC236}">
                    <a16:creationId xmlns:a16="http://schemas.microsoft.com/office/drawing/2014/main" id="{BD7EF4AF-49A5-42E3-A13F-F7F319D1199D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326;p38">
                <a:extLst>
                  <a:ext uri="{FF2B5EF4-FFF2-40B4-BE49-F238E27FC236}">
                    <a16:creationId xmlns:a16="http://schemas.microsoft.com/office/drawing/2014/main" id="{F9E3EF42-C85E-40B8-9C33-4FBC16264895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327;p38">
                <a:extLst>
                  <a:ext uri="{FF2B5EF4-FFF2-40B4-BE49-F238E27FC236}">
                    <a16:creationId xmlns:a16="http://schemas.microsoft.com/office/drawing/2014/main" id="{BC4614E6-D3F6-4405-8E95-CDD0059BAFD9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328;p38">
                <a:extLst>
                  <a:ext uri="{FF2B5EF4-FFF2-40B4-BE49-F238E27FC236}">
                    <a16:creationId xmlns:a16="http://schemas.microsoft.com/office/drawing/2014/main" id="{07169A06-D709-4B81-AFC6-53614F42713B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329;p38">
                <a:extLst>
                  <a:ext uri="{FF2B5EF4-FFF2-40B4-BE49-F238E27FC236}">
                    <a16:creationId xmlns:a16="http://schemas.microsoft.com/office/drawing/2014/main" id="{27D7E17F-2C3A-404D-B694-E3D54467F42B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330;p38">
                <a:extLst>
                  <a:ext uri="{FF2B5EF4-FFF2-40B4-BE49-F238E27FC236}">
                    <a16:creationId xmlns:a16="http://schemas.microsoft.com/office/drawing/2014/main" id="{57D7DD6C-8100-454B-8E9D-C519D79BA3F4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331;p38">
                <a:extLst>
                  <a:ext uri="{FF2B5EF4-FFF2-40B4-BE49-F238E27FC236}">
                    <a16:creationId xmlns:a16="http://schemas.microsoft.com/office/drawing/2014/main" id="{57B3B881-F12E-471A-9F35-7FF2A8D4DF6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332;p38">
                <a:extLst>
                  <a:ext uri="{FF2B5EF4-FFF2-40B4-BE49-F238E27FC236}">
                    <a16:creationId xmlns:a16="http://schemas.microsoft.com/office/drawing/2014/main" id="{1890E1B2-8F20-4E34-A613-6F47097BBDC8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333;p38">
                <a:extLst>
                  <a:ext uri="{FF2B5EF4-FFF2-40B4-BE49-F238E27FC236}">
                    <a16:creationId xmlns:a16="http://schemas.microsoft.com/office/drawing/2014/main" id="{F0102842-4551-485B-92FA-AA186733C3A1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334;p38">
                <a:extLst>
                  <a:ext uri="{FF2B5EF4-FFF2-40B4-BE49-F238E27FC236}">
                    <a16:creationId xmlns:a16="http://schemas.microsoft.com/office/drawing/2014/main" id="{5BFC47C9-370C-4EE6-B31B-2A9A1A6E5BF8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335;p38">
                <a:extLst>
                  <a:ext uri="{FF2B5EF4-FFF2-40B4-BE49-F238E27FC236}">
                    <a16:creationId xmlns:a16="http://schemas.microsoft.com/office/drawing/2014/main" id="{69807B9A-1873-4D34-9D6D-8E6041765F77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336;p38">
                <a:extLst>
                  <a:ext uri="{FF2B5EF4-FFF2-40B4-BE49-F238E27FC236}">
                    <a16:creationId xmlns:a16="http://schemas.microsoft.com/office/drawing/2014/main" id="{3C3C5E28-C496-4F6B-8302-B75411866149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337;p38">
                <a:extLst>
                  <a:ext uri="{FF2B5EF4-FFF2-40B4-BE49-F238E27FC236}">
                    <a16:creationId xmlns:a16="http://schemas.microsoft.com/office/drawing/2014/main" id="{8FD2E2AB-4F43-4CCB-80B8-8BA49B7DDE7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338;p38">
                <a:extLst>
                  <a:ext uri="{FF2B5EF4-FFF2-40B4-BE49-F238E27FC236}">
                    <a16:creationId xmlns:a16="http://schemas.microsoft.com/office/drawing/2014/main" id="{1CCC947F-B739-4BB6-BB49-407B671D9145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339;p38">
                <a:extLst>
                  <a:ext uri="{FF2B5EF4-FFF2-40B4-BE49-F238E27FC236}">
                    <a16:creationId xmlns:a16="http://schemas.microsoft.com/office/drawing/2014/main" id="{C777B288-56BD-40F0-8675-4F0CCD96E414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340;p38">
                <a:extLst>
                  <a:ext uri="{FF2B5EF4-FFF2-40B4-BE49-F238E27FC236}">
                    <a16:creationId xmlns:a16="http://schemas.microsoft.com/office/drawing/2014/main" id="{0A43060E-0A00-41E1-92AA-7094229C8EB8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341;p38">
                <a:extLst>
                  <a:ext uri="{FF2B5EF4-FFF2-40B4-BE49-F238E27FC236}">
                    <a16:creationId xmlns:a16="http://schemas.microsoft.com/office/drawing/2014/main" id="{69FC643F-AC8B-419B-8185-EC3E2F55DE18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42;p38">
                <a:extLst>
                  <a:ext uri="{FF2B5EF4-FFF2-40B4-BE49-F238E27FC236}">
                    <a16:creationId xmlns:a16="http://schemas.microsoft.com/office/drawing/2014/main" id="{9AA51EAF-3E4C-43FD-8906-C4A379B8843F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43;p38">
                <a:extLst>
                  <a:ext uri="{FF2B5EF4-FFF2-40B4-BE49-F238E27FC236}">
                    <a16:creationId xmlns:a16="http://schemas.microsoft.com/office/drawing/2014/main" id="{1A27C4E3-88EA-444E-92C2-F240BD13006C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44;p38">
                <a:extLst>
                  <a:ext uri="{FF2B5EF4-FFF2-40B4-BE49-F238E27FC236}">
                    <a16:creationId xmlns:a16="http://schemas.microsoft.com/office/drawing/2014/main" id="{4BCF0A59-1879-4DFB-A465-0137FB697374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45;p38">
                <a:extLst>
                  <a:ext uri="{FF2B5EF4-FFF2-40B4-BE49-F238E27FC236}">
                    <a16:creationId xmlns:a16="http://schemas.microsoft.com/office/drawing/2014/main" id="{6741B278-463B-43B5-AA00-66A10A82B70A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46;p38">
                <a:extLst>
                  <a:ext uri="{FF2B5EF4-FFF2-40B4-BE49-F238E27FC236}">
                    <a16:creationId xmlns:a16="http://schemas.microsoft.com/office/drawing/2014/main" id="{972EF71B-2E49-4C00-8BB7-51D97D2BCB8A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47;p38">
                <a:extLst>
                  <a:ext uri="{FF2B5EF4-FFF2-40B4-BE49-F238E27FC236}">
                    <a16:creationId xmlns:a16="http://schemas.microsoft.com/office/drawing/2014/main" id="{3414E877-B6E7-4B5C-88B6-AA5E3FDFA355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48;p38">
                <a:extLst>
                  <a:ext uri="{FF2B5EF4-FFF2-40B4-BE49-F238E27FC236}">
                    <a16:creationId xmlns:a16="http://schemas.microsoft.com/office/drawing/2014/main" id="{4CA55B64-365F-4870-A608-C94D7BE74D73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49;p38">
                <a:extLst>
                  <a:ext uri="{FF2B5EF4-FFF2-40B4-BE49-F238E27FC236}">
                    <a16:creationId xmlns:a16="http://schemas.microsoft.com/office/drawing/2014/main" id="{AF92CEDB-EF92-4C55-A3F6-3DFD86A8BD3B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50;p38">
                <a:extLst>
                  <a:ext uri="{FF2B5EF4-FFF2-40B4-BE49-F238E27FC236}">
                    <a16:creationId xmlns:a16="http://schemas.microsoft.com/office/drawing/2014/main" id="{3FE5487A-F22C-48FB-85AA-6992F7DD189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51;p38">
                <a:extLst>
                  <a:ext uri="{FF2B5EF4-FFF2-40B4-BE49-F238E27FC236}">
                    <a16:creationId xmlns:a16="http://schemas.microsoft.com/office/drawing/2014/main" id="{C02F4C63-A13F-4376-B347-51BC93E6E73D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52;p38">
                <a:extLst>
                  <a:ext uri="{FF2B5EF4-FFF2-40B4-BE49-F238E27FC236}">
                    <a16:creationId xmlns:a16="http://schemas.microsoft.com/office/drawing/2014/main" id="{8EDF2EE7-0F6B-44F8-99D5-4CE8A9EED77A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53;p38">
                <a:extLst>
                  <a:ext uri="{FF2B5EF4-FFF2-40B4-BE49-F238E27FC236}">
                    <a16:creationId xmlns:a16="http://schemas.microsoft.com/office/drawing/2014/main" id="{65FC501C-3F72-4632-9E1E-F086B06F1BE4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54;p38">
                <a:extLst>
                  <a:ext uri="{FF2B5EF4-FFF2-40B4-BE49-F238E27FC236}">
                    <a16:creationId xmlns:a16="http://schemas.microsoft.com/office/drawing/2014/main" id="{43FA68E8-BC90-4ADF-9822-80077F7C985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55;p38">
                <a:extLst>
                  <a:ext uri="{FF2B5EF4-FFF2-40B4-BE49-F238E27FC236}">
                    <a16:creationId xmlns:a16="http://schemas.microsoft.com/office/drawing/2014/main" id="{728A0BB2-AA0B-40D0-920E-D4FAFC77CC4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56;p38">
                <a:extLst>
                  <a:ext uri="{FF2B5EF4-FFF2-40B4-BE49-F238E27FC236}">
                    <a16:creationId xmlns:a16="http://schemas.microsoft.com/office/drawing/2014/main" id="{571A51C1-EEF6-4F15-8FDB-4F832B08211F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57;p38">
                <a:extLst>
                  <a:ext uri="{FF2B5EF4-FFF2-40B4-BE49-F238E27FC236}">
                    <a16:creationId xmlns:a16="http://schemas.microsoft.com/office/drawing/2014/main" id="{76544836-8196-4CD4-8837-3897955A91AE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58;p38">
                <a:extLst>
                  <a:ext uri="{FF2B5EF4-FFF2-40B4-BE49-F238E27FC236}">
                    <a16:creationId xmlns:a16="http://schemas.microsoft.com/office/drawing/2014/main" id="{ED0D3A3D-30D3-44BA-BC49-271BBE1C8DF5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59;p38">
                <a:extLst>
                  <a:ext uri="{FF2B5EF4-FFF2-40B4-BE49-F238E27FC236}">
                    <a16:creationId xmlns:a16="http://schemas.microsoft.com/office/drawing/2014/main" id="{203AE50F-D06C-4581-AA58-B5533E8791E8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60;p38">
                <a:extLst>
                  <a:ext uri="{FF2B5EF4-FFF2-40B4-BE49-F238E27FC236}">
                    <a16:creationId xmlns:a16="http://schemas.microsoft.com/office/drawing/2014/main" id="{ADB3C21E-25AE-4D00-A60B-F4A0F70337B7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61;p38">
                <a:extLst>
                  <a:ext uri="{FF2B5EF4-FFF2-40B4-BE49-F238E27FC236}">
                    <a16:creationId xmlns:a16="http://schemas.microsoft.com/office/drawing/2014/main" id="{73DEABBA-E4CE-4BC4-AF00-443EB7A5499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62;p38">
                <a:extLst>
                  <a:ext uri="{FF2B5EF4-FFF2-40B4-BE49-F238E27FC236}">
                    <a16:creationId xmlns:a16="http://schemas.microsoft.com/office/drawing/2014/main" id="{0B64A7FD-D4E6-4648-B6D7-E824ACAA2D20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63;p38">
                <a:extLst>
                  <a:ext uri="{FF2B5EF4-FFF2-40B4-BE49-F238E27FC236}">
                    <a16:creationId xmlns:a16="http://schemas.microsoft.com/office/drawing/2014/main" id="{12038548-701A-41F6-AD41-B9F74B0AD552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64;p38">
                <a:extLst>
                  <a:ext uri="{FF2B5EF4-FFF2-40B4-BE49-F238E27FC236}">
                    <a16:creationId xmlns:a16="http://schemas.microsoft.com/office/drawing/2014/main" id="{56778A7F-F18E-48B2-8AE7-0963A5155B5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65;p38">
                <a:extLst>
                  <a:ext uri="{FF2B5EF4-FFF2-40B4-BE49-F238E27FC236}">
                    <a16:creationId xmlns:a16="http://schemas.microsoft.com/office/drawing/2014/main" id="{B78F8C09-86D6-4DD9-96C7-5CE5729B2F04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66;p38">
                <a:extLst>
                  <a:ext uri="{FF2B5EF4-FFF2-40B4-BE49-F238E27FC236}">
                    <a16:creationId xmlns:a16="http://schemas.microsoft.com/office/drawing/2014/main" id="{54534D3F-1F65-42D3-B904-25B666B3CC2B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67;p38">
                <a:extLst>
                  <a:ext uri="{FF2B5EF4-FFF2-40B4-BE49-F238E27FC236}">
                    <a16:creationId xmlns:a16="http://schemas.microsoft.com/office/drawing/2014/main" id="{1033624C-6A44-4AE1-A145-70E082D6AAFD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68;p38">
                <a:extLst>
                  <a:ext uri="{FF2B5EF4-FFF2-40B4-BE49-F238E27FC236}">
                    <a16:creationId xmlns:a16="http://schemas.microsoft.com/office/drawing/2014/main" id="{E57BF0C2-FB9F-49D1-8BEB-585DC168EF55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73582" y="3745247"/>
            <a:ext cx="4766314" cy="513463"/>
          </a:xfrm>
        </p:spPr>
        <p:txBody>
          <a:bodyPr/>
          <a:lstStyle/>
          <a:p>
            <a:r>
              <a:rPr lang="vi-VN" sz="1600" dirty="0" smtClean="0"/>
              <a:t>Lựa chọn option muốn sử dụng trong menu.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070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9"/>
          <p:cNvSpPr txBox="1">
            <a:spLocks noGrp="1"/>
          </p:cNvSpPr>
          <p:nvPr>
            <p:ph type="title" idx="4294967295"/>
          </p:nvPr>
        </p:nvSpPr>
        <p:spPr>
          <a:xfrm>
            <a:off x="904788" y="1251586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5" name="Google Shape;2315;p49"/>
          <p:cNvSpPr txBox="1">
            <a:spLocks noGrp="1"/>
          </p:cNvSpPr>
          <p:nvPr>
            <p:ph type="subTitle" idx="2"/>
          </p:nvPr>
        </p:nvSpPr>
        <p:spPr>
          <a:xfrm>
            <a:off x="1683888" y="1273023"/>
            <a:ext cx="716402" cy="514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Ưu:</a:t>
            </a:r>
            <a:endParaRPr dirty="0"/>
          </a:p>
        </p:txBody>
      </p:sp>
      <p:sp>
        <p:nvSpPr>
          <p:cNvPr id="2316" name="Google Shape;2316;p49"/>
          <p:cNvSpPr txBox="1">
            <a:spLocks noGrp="1"/>
          </p:cNvSpPr>
          <p:nvPr>
            <p:ph type="title" idx="4294967295"/>
          </p:nvPr>
        </p:nvSpPr>
        <p:spPr>
          <a:xfrm>
            <a:off x="4842138" y="1245872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8" name="Google Shape;2318;p49"/>
          <p:cNvSpPr txBox="1">
            <a:spLocks noGrp="1"/>
          </p:cNvSpPr>
          <p:nvPr>
            <p:ph type="subTitle" idx="1"/>
          </p:nvPr>
        </p:nvSpPr>
        <p:spPr>
          <a:xfrm>
            <a:off x="4945938" y="1787310"/>
            <a:ext cx="2815157" cy="1906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Có thể gặp lỗi về đọc file nhị phân trong quá trình sử dụng.</a:t>
            </a:r>
            <a:endParaRPr lang="en-US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vi-VN" dirty="0" smtClean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319" name="Google Shape;2319;p49"/>
          <p:cNvSpPr txBox="1">
            <a:spLocks noGrp="1"/>
          </p:cNvSpPr>
          <p:nvPr>
            <p:ph type="subTitle" idx="4"/>
          </p:nvPr>
        </p:nvSpPr>
        <p:spPr>
          <a:xfrm>
            <a:off x="5703561" y="1276111"/>
            <a:ext cx="1299912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Nhược:</a:t>
            </a:r>
            <a:endParaRPr dirty="0"/>
          </a:p>
        </p:txBody>
      </p:sp>
      <p:sp>
        <p:nvSpPr>
          <p:cNvPr id="2322" name="Google Shape;2322;p49"/>
          <p:cNvSpPr txBox="1">
            <a:spLocks noGrp="1"/>
          </p:cNvSpPr>
          <p:nvPr>
            <p:ph type="title"/>
          </p:nvPr>
        </p:nvSpPr>
        <p:spPr>
          <a:xfrm>
            <a:off x="719975" y="605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TỔNG KẾT &amp; ĐÁNH GIÁ</a:t>
            </a:r>
            <a:endParaRPr dirty="0"/>
          </a:p>
        </p:txBody>
      </p:sp>
      <p:sp>
        <p:nvSpPr>
          <p:cNvPr id="15" name="Google Shape;2324;p49"/>
          <p:cNvSpPr txBox="1">
            <a:spLocks noGrp="1"/>
          </p:cNvSpPr>
          <p:nvPr>
            <p:ph type="subTitle" idx="3"/>
          </p:nvPr>
        </p:nvSpPr>
        <p:spPr>
          <a:xfrm>
            <a:off x="1057188" y="3730075"/>
            <a:ext cx="6703907" cy="712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(OOP)</a:t>
            </a:r>
            <a:r>
              <a:rPr lang="vi-VN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như: </a:t>
            </a: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Tính </a:t>
            </a:r>
            <a:r>
              <a:rPr lang="vi-VN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đóng </a:t>
            </a: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gói, thừa kế, ...</a:t>
            </a:r>
            <a:endParaRPr lang="vi-VN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318;p49"/>
          <p:cNvSpPr txBox="1">
            <a:spLocks noGrp="1"/>
          </p:cNvSpPr>
          <p:nvPr>
            <p:ph type="subTitle" idx="1"/>
          </p:nvPr>
        </p:nvSpPr>
        <p:spPr>
          <a:xfrm>
            <a:off x="1057188" y="1901872"/>
            <a:ext cx="2815157" cy="1662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Các chức năng của chương trình chạy khá hoàn thiện.</a:t>
            </a: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Code sạch, gọn và dễ hiểu.</a:t>
            </a: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Giao diện dễ sử dụng.</a:t>
            </a:r>
            <a:endParaRPr lang="en-US" dirty="0"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8268;p76"/>
          <p:cNvGrpSpPr/>
          <p:nvPr/>
        </p:nvGrpSpPr>
        <p:grpSpPr>
          <a:xfrm>
            <a:off x="1655084" y="703455"/>
            <a:ext cx="387005" cy="382185"/>
            <a:chOff x="4134162" y="2284610"/>
            <a:chExt cx="387005" cy="382185"/>
          </a:xfrm>
        </p:grpSpPr>
        <p:sp>
          <p:nvSpPr>
            <p:cNvPr id="18" name="Google Shape;8269;p76"/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70;p76"/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71;p76"/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72;p76"/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73;p76"/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74;p76"/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75;p76"/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76;p76"/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77;p76"/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78;p76"/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279;p76"/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80;p76"/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846;p62">
            <a:extLst>
              <a:ext uri="{FF2B5EF4-FFF2-40B4-BE49-F238E27FC236}">
                <a16:creationId xmlns:a16="http://schemas.microsoft.com/office/drawing/2014/main" id="{91F32DB3-3AD2-40A7-83C0-FF1125A527AC}"/>
              </a:ext>
            </a:extLst>
          </p:cNvPr>
          <p:cNvGrpSpPr/>
          <p:nvPr/>
        </p:nvGrpSpPr>
        <p:grpSpPr>
          <a:xfrm flipH="1">
            <a:off x="7446395" y="616316"/>
            <a:ext cx="1388293" cy="1416272"/>
            <a:chOff x="1311900" y="2073147"/>
            <a:chExt cx="2222728" cy="2764328"/>
          </a:xfrm>
        </p:grpSpPr>
        <p:sp>
          <p:nvSpPr>
            <p:cNvPr id="31" name="Google Shape;2847;p62">
              <a:extLst>
                <a:ext uri="{FF2B5EF4-FFF2-40B4-BE49-F238E27FC236}">
                  <a16:creationId xmlns:a16="http://schemas.microsoft.com/office/drawing/2014/main" id="{8AB43E6A-2235-4F89-AAAC-10E215D82900}"/>
                </a:ext>
              </a:extLst>
            </p:cNvPr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848;p62">
              <a:extLst>
                <a:ext uri="{FF2B5EF4-FFF2-40B4-BE49-F238E27FC236}">
                  <a16:creationId xmlns:a16="http://schemas.microsoft.com/office/drawing/2014/main" id="{BD7AE13B-91EE-4852-9423-65BCBF283AB5}"/>
                </a:ext>
              </a:extLst>
            </p:cNvPr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33" name="Google Shape;2849;p62">
                <a:extLst>
                  <a:ext uri="{FF2B5EF4-FFF2-40B4-BE49-F238E27FC236}">
                    <a16:creationId xmlns:a16="http://schemas.microsoft.com/office/drawing/2014/main" id="{601B66DE-FC0C-426C-85A6-327112A73A4E}"/>
                  </a:ext>
                </a:extLst>
              </p:cNvPr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50;p62">
                <a:extLst>
                  <a:ext uri="{FF2B5EF4-FFF2-40B4-BE49-F238E27FC236}">
                    <a16:creationId xmlns:a16="http://schemas.microsoft.com/office/drawing/2014/main" id="{4CED5C9B-67F0-40BC-8296-3F116D72C757}"/>
                  </a:ext>
                </a:extLst>
              </p:cNvPr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51;p62">
                <a:extLst>
                  <a:ext uri="{FF2B5EF4-FFF2-40B4-BE49-F238E27FC236}">
                    <a16:creationId xmlns:a16="http://schemas.microsoft.com/office/drawing/2014/main" id="{D3E18B1B-7CE8-4693-BB12-66D4B2008B13}"/>
                  </a:ext>
                </a:extLst>
              </p:cNvPr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52;p62">
                <a:extLst>
                  <a:ext uri="{FF2B5EF4-FFF2-40B4-BE49-F238E27FC236}">
                    <a16:creationId xmlns:a16="http://schemas.microsoft.com/office/drawing/2014/main" id="{2A245786-EA37-4000-8183-6E2FFBAD50D9}"/>
                  </a:ext>
                </a:extLst>
              </p:cNvPr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53;p62">
                <a:extLst>
                  <a:ext uri="{FF2B5EF4-FFF2-40B4-BE49-F238E27FC236}">
                    <a16:creationId xmlns:a16="http://schemas.microsoft.com/office/drawing/2014/main" id="{BD8BC43C-7C44-416F-8305-2BA45BECC6CB}"/>
                  </a:ext>
                </a:extLst>
              </p:cNvPr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54;p62">
                <a:extLst>
                  <a:ext uri="{FF2B5EF4-FFF2-40B4-BE49-F238E27FC236}">
                    <a16:creationId xmlns:a16="http://schemas.microsoft.com/office/drawing/2014/main" id="{38563241-F29F-4C9F-9538-F7EB9D93C380}"/>
                  </a:ext>
                </a:extLst>
              </p:cNvPr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55;p62">
                <a:extLst>
                  <a:ext uri="{FF2B5EF4-FFF2-40B4-BE49-F238E27FC236}">
                    <a16:creationId xmlns:a16="http://schemas.microsoft.com/office/drawing/2014/main" id="{533D4529-F6D7-4C0C-A144-7E50916BA602}"/>
                  </a:ext>
                </a:extLst>
              </p:cNvPr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856;p62">
                <a:extLst>
                  <a:ext uri="{FF2B5EF4-FFF2-40B4-BE49-F238E27FC236}">
                    <a16:creationId xmlns:a16="http://schemas.microsoft.com/office/drawing/2014/main" id="{9A2DD0C2-D2FD-4621-BF6F-83980EDB206F}"/>
                  </a:ext>
                </a:extLst>
              </p:cNvPr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857;p62">
                <a:extLst>
                  <a:ext uri="{FF2B5EF4-FFF2-40B4-BE49-F238E27FC236}">
                    <a16:creationId xmlns:a16="http://schemas.microsoft.com/office/drawing/2014/main" id="{6F87FC7A-52DA-4632-BE40-9CC6DD1BC4C5}"/>
                  </a:ext>
                </a:extLst>
              </p:cNvPr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858;p62">
                <a:extLst>
                  <a:ext uri="{FF2B5EF4-FFF2-40B4-BE49-F238E27FC236}">
                    <a16:creationId xmlns:a16="http://schemas.microsoft.com/office/drawing/2014/main" id="{D3D1BA67-C427-48F2-A4F2-3FF1A9CD7416}"/>
                  </a:ext>
                </a:extLst>
              </p:cNvPr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859;p62">
                <a:extLst>
                  <a:ext uri="{FF2B5EF4-FFF2-40B4-BE49-F238E27FC236}">
                    <a16:creationId xmlns:a16="http://schemas.microsoft.com/office/drawing/2014/main" id="{00F98645-BBD2-4F0D-9E4A-09914D73A687}"/>
                  </a:ext>
                </a:extLst>
              </p:cNvPr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60;p62">
                <a:extLst>
                  <a:ext uri="{FF2B5EF4-FFF2-40B4-BE49-F238E27FC236}">
                    <a16:creationId xmlns:a16="http://schemas.microsoft.com/office/drawing/2014/main" id="{FD173E26-94F7-4ED2-84E7-D672A4138837}"/>
                  </a:ext>
                </a:extLst>
              </p:cNvPr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61;p62">
                <a:extLst>
                  <a:ext uri="{FF2B5EF4-FFF2-40B4-BE49-F238E27FC236}">
                    <a16:creationId xmlns:a16="http://schemas.microsoft.com/office/drawing/2014/main" id="{301566D6-D210-4233-998A-B81E1C4C8E58}"/>
                  </a:ext>
                </a:extLst>
              </p:cNvPr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62;p62">
                <a:extLst>
                  <a:ext uri="{FF2B5EF4-FFF2-40B4-BE49-F238E27FC236}">
                    <a16:creationId xmlns:a16="http://schemas.microsoft.com/office/drawing/2014/main" id="{19ED9985-59D0-41FA-9C9F-90D95165DF97}"/>
                  </a:ext>
                </a:extLst>
              </p:cNvPr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63;p62">
                <a:extLst>
                  <a:ext uri="{FF2B5EF4-FFF2-40B4-BE49-F238E27FC236}">
                    <a16:creationId xmlns:a16="http://schemas.microsoft.com/office/drawing/2014/main" id="{BCA2A15D-2E2C-4916-836B-4460AA9676FB}"/>
                  </a:ext>
                </a:extLst>
              </p:cNvPr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64;p62">
                <a:extLst>
                  <a:ext uri="{FF2B5EF4-FFF2-40B4-BE49-F238E27FC236}">
                    <a16:creationId xmlns:a16="http://schemas.microsoft.com/office/drawing/2014/main" id="{472A76E5-601C-4A3E-811F-50883408B828}"/>
                  </a:ext>
                </a:extLst>
              </p:cNvPr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65;p62">
                <a:extLst>
                  <a:ext uri="{FF2B5EF4-FFF2-40B4-BE49-F238E27FC236}">
                    <a16:creationId xmlns:a16="http://schemas.microsoft.com/office/drawing/2014/main" id="{24090542-3203-4CBE-ABD6-2D272FF9FED5}"/>
                  </a:ext>
                </a:extLst>
              </p:cNvPr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66;p62">
                <a:extLst>
                  <a:ext uri="{FF2B5EF4-FFF2-40B4-BE49-F238E27FC236}">
                    <a16:creationId xmlns:a16="http://schemas.microsoft.com/office/drawing/2014/main" id="{9FA418DF-32C7-4905-9C35-A17970253EB9}"/>
                  </a:ext>
                </a:extLst>
              </p:cNvPr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67;p62">
                <a:extLst>
                  <a:ext uri="{FF2B5EF4-FFF2-40B4-BE49-F238E27FC236}">
                    <a16:creationId xmlns:a16="http://schemas.microsoft.com/office/drawing/2014/main" id="{39983E47-CA84-410F-9A21-4291CFFBDF04}"/>
                  </a:ext>
                </a:extLst>
              </p:cNvPr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68;p62">
                <a:extLst>
                  <a:ext uri="{FF2B5EF4-FFF2-40B4-BE49-F238E27FC236}">
                    <a16:creationId xmlns:a16="http://schemas.microsoft.com/office/drawing/2014/main" id="{320AA509-BEE3-42BA-9C94-7C9E00E12636}"/>
                  </a:ext>
                </a:extLst>
              </p:cNvPr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69;p62">
                <a:extLst>
                  <a:ext uri="{FF2B5EF4-FFF2-40B4-BE49-F238E27FC236}">
                    <a16:creationId xmlns:a16="http://schemas.microsoft.com/office/drawing/2014/main" id="{DD50626A-78BE-4777-889E-961BE3B02284}"/>
                  </a:ext>
                </a:extLst>
              </p:cNvPr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70;p62">
                <a:extLst>
                  <a:ext uri="{FF2B5EF4-FFF2-40B4-BE49-F238E27FC236}">
                    <a16:creationId xmlns:a16="http://schemas.microsoft.com/office/drawing/2014/main" id="{FB54DC1A-13EC-4F67-A454-332F99BAAD9C}"/>
                  </a:ext>
                </a:extLst>
              </p:cNvPr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71;p62">
                <a:extLst>
                  <a:ext uri="{FF2B5EF4-FFF2-40B4-BE49-F238E27FC236}">
                    <a16:creationId xmlns:a16="http://schemas.microsoft.com/office/drawing/2014/main" id="{1A4C5B82-FAE3-41AC-BD1A-BB67E33B27CE}"/>
                  </a:ext>
                </a:extLst>
              </p:cNvPr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72;p62">
                <a:extLst>
                  <a:ext uri="{FF2B5EF4-FFF2-40B4-BE49-F238E27FC236}">
                    <a16:creationId xmlns:a16="http://schemas.microsoft.com/office/drawing/2014/main" id="{64B4419F-A4C7-46B5-81FE-A9B06B0F667E}"/>
                  </a:ext>
                </a:extLst>
              </p:cNvPr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73;p62">
                <a:extLst>
                  <a:ext uri="{FF2B5EF4-FFF2-40B4-BE49-F238E27FC236}">
                    <a16:creationId xmlns:a16="http://schemas.microsoft.com/office/drawing/2014/main" id="{8D482DE0-6121-4D68-8706-02F6D00572CE}"/>
                  </a:ext>
                </a:extLst>
              </p:cNvPr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74;p62">
                <a:extLst>
                  <a:ext uri="{FF2B5EF4-FFF2-40B4-BE49-F238E27FC236}">
                    <a16:creationId xmlns:a16="http://schemas.microsoft.com/office/drawing/2014/main" id="{E33CD40A-8BF0-43AC-AFE5-F7FCE4EDE917}"/>
                  </a:ext>
                </a:extLst>
              </p:cNvPr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75;p62">
                <a:extLst>
                  <a:ext uri="{FF2B5EF4-FFF2-40B4-BE49-F238E27FC236}">
                    <a16:creationId xmlns:a16="http://schemas.microsoft.com/office/drawing/2014/main" id="{1C0D4878-9675-4AD9-B76E-B7DDF5095461}"/>
                  </a:ext>
                </a:extLst>
              </p:cNvPr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76;p62">
                <a:extLst>
                  <a:ext uri="{FF2B5EF4-FFF2-40B4-BE49-F238E27FC236}">
                    <a16:creationId xmlns:a16="http://schemas.microsoft.com/office/drawing/2014/main" id="{9AB9507F-7E7D-49A3-A2B9-C021D7CF1B79}"/>
                  </a:ext>
                </a:extLst>
              </p:cNvPr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877;p62">
                <a:extLst>
                  <a:ext uri="{FF2B5EF4-FFF2-40B4-BE49-F238E27FC236}">
                    <a16:creationId xmlns:a16="http://schemas.microsoft.com/office/drawing/2014/main" id="{812228CB-3BC5-4A6E-9EEF-89F9CF6F731C}"/>
                  </a:ext>
                </a:extLst>
              </p:cNvPr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878;p62">
                <a:extLst>
                  <a:ext uri="{FF2B5EF4-FFF2-40B4-BE49-F238E27FC236}">
                    <a16:creationId xmlns:a16="http://schemas.microsoft.com/office/drawing/2014/main" id="{CE01BC57-D066-4E07-9CC9-72E62C49E013}"/>
                  </a:ext>
                </a:extLst>
              </p:cNvPr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879;p62">
                <a:extLst>
                  <a:ext uri="{FF2B5EF4-FFF2-40B4-BE49-F238E27FC236}">
                    <a16:creationId xmlns:a16="http://schemas.microsoft.com/office/drawing/2014/main" id="{4EA49CF6-D3C3-40EA-B89F-17726B838513}"/>
                  </a:ext>
                </a:extLst>
              </p:cNvPr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880;p62">
                <a:extLst>
                  <a:ext uri="{FF2B5EF4-FFF2-40B4-BE49-F238E27FC236}">
                    <a16:creationId xmlns:a16="http://schemas.microsoft.com/office/drawing/2014/main" id="{B3DD74A2-EDA1-4BD9-9659-EC86C6C249D5}"/>
                  </a:ext>
                </a:extLst>
              </p:cNvPr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881;p62">
                <a:extLst>
                  <a:ext uri="{FF2B5EF4-FFF2-40B4-BE49-F238E27FC236}">
                    <a16:creationId xmlns:a16="http://schemas.microsoft.com/office/drawing/2014/main" id="{D3B3E847-AEAD-40B6-993E-66E3F16781E2}"/>
                  </a:ext>
                </a:extLst>
              </p:cNvPr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882;p62">
                <a:extLst>
                  <a:ext uri="{FF2B5EF4-FFF2-40B4-BE49-F238E27FC236}">
                    <a16:creationId xmlns:a16="http://schemas.microsoft.com/office/drawing/2014/main" id="{C5156A40-5508-43E9-97B0-928B2880F8DD}"/>
                  </a:ext>
                </a:extLst>
              </p:cNvPr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883;p62">
                <a:extLst>
                  <a:ext uri="{FF2B5EF4-FFF2-40B4-BE49-F238E27FC236}">
                    <a16:creationId xmlns:a16="http://schemas.microsoft.com/office/drawing/2014/main" id="{D82FE684-B7B3-454F-BED7-62F8FEA9C693}"/>
                  </a:ext>
                </a:extLst>
              </p:cNvPr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884;p62">
                <a:extLst>
                  <a:ext uri="{FF2B5EF4-FFF2-40B4-BE49-F238E27FC236}">
                    <a16:creationId xmlns:a16="http://schemas.microsoft.com/office/drawing/2014/main" id="{EFC97B54-C3BB-4A63-91E7-24C80D918CB3}"/>
                  </a:ext>
                </a:extLst>
              </p:cNvPr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885;p62">
                <a:extLst>
                  <a:ext uri="{FF2B5EF4-FFF2-40B4-BE49-F238E27FC236}">
                    <a16:creationId xmlns:a16="http://schemas.microsoft.com/office/drawing/2014/main" id="{F8EEA64D-7050-4894-8271-867CFDC69188}"/>
                  </a:ext>
                </a:extLst>
              </p:cNvPr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886;p62">
                <a:extLst>
                  <a:ext uri="{FF2B5EF4-FFF2-40B4-BE49-F238E27FC236}">
                    <a16:creationId xmlns:a16="http://schemas.microsoft.com/office/drawing/2014/main" id="{EA33B18D-00F0-4CE7-944C-DE5E8F176BF5}"/>
                  </a:ext>
                </a:extLst>
              </p:cNvPr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887;p62">
                <a:extLst>
                  <a:ext uri="{FF2B5EF4-FFF2-40B4-BE49-F238E27FC236}">
                    <a16:creationId xmlns:a16="http://schemas.microsoft.com/office/drawing/2014/main" id="{3CA58DBB-4479-42BD-9AC6-9809F52A7F7A}"/>
                  </a:ext>
                </a:extLst>
              </p:cNvPr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888;p62">
                <a:extLst>
                  <a:ext uri="{FF2B5EF4-FFF2-40B4-BE49-F238E27FC236}">
                    <a16:creationId xmlns:a16="http://schemas.microsoft.com/office/drawing/2014/main" id="{ABCB5BBB-C561-41F9-9EB7-6759E6755836}"/>
                  </a:ext>
                </a:extLst>
              </p:cNvPr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889;p62">
                <a:extLst>
                  <a:ext uri="{FF2B5EF4-FFF2-40B4-BE49-F238E27FC236}">
                    <a16:creationId xmlns:a16="http://schemas.microsoft.com/office/drawing/2014/main" id="{0B32BC44-C1D8-4882-8562-F2438DDB16A6}"/>
                  </a:ext>
                </a:extLst>
              </p:cNvPr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890;p62">
                <a:extLst>
                  <a:ext uri="{FF2B5EF4-FFF2-40B4-BE49-F238E27FC236}">
                    <a16:creationId xmlns:a16="http://schemas.microsoft.com/office/drawing/2014/main" id="{98B094E0-E4D0-4490-A83C-3655D853981C}"/>
                  </a:ext>
                </a:extLst>
              </p:cNvPr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891;p62">
                <a:extLst>
                  <a:ext uri="{FF2B5EF4-FFF2-40B4-BE49-F238E27FC236}">
                    <a16:creationId xmlns:a16="http://schemas.microsoft.com/office/drawing/2014/main" id="{8FD67CEE-AA1E-49F2-AA1B-014680E10073}"/>
                  </a:ext>
                </a:extLst>
              </p:cNvPr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892;p62">
                <a:extLst>
                  <a:ext uri="{FF2B5EF4-FFF2-40B4-BE49-F238E27FC236}">
                    <a16:creationId xmlns:a16="http://schemas.microsoft.com/office/drawing/2014/main" id="{5F43F7D9-B6C4-4CFC-B6F0-D9BF62895AFE}"/>
                  </a:ext>
                </a:extLst>
              </p:cNvPr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893;p62">
                <a:extLst>
                  <a:ext uri="{FF2B5EF4-FFF2-40B4-BE49-F238E27FC236}">
                    <a16:creationId xmlns:a16="http://schemas.microsoft.com/office/drawing/2014/main" id="{64EC3C3F-9C7B-4889-8AF6-A0E16B921B98}"/>
                  </a:ext>
                </a:extLst>
              </p:cNvPr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894;p62">
                <a:extLst>
                  <a:ext uri="{FF2B5EF4-FFF2-40B4-BE49-F238E27FC236}">
                    <a16:creationId xmlns:a16="http://schemas.microsoft.com/office/drawing/2014/main" id="{DBE4EB62-1B7B-48E0-AAC9-8F6EB9CCBDEA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895;p62">
                <a:extLst>
                  <a:ext uri="{FF2B5EF4-FFF2-40B4-BE49-F238E27FC236}">
                    <a16:creationId xmlns:a16="http://schemas.microsoft.com/office/drawing/2014/main" id="{CB8ADD7C-072D-417F-B0C6-7EA87F7B81A3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896;p62">
                <a:extLst>
                  <a:ext uri="{FF2B5EF4-FFF2-40B4-BE49-F238E27FC236}">
                    <a16:creationId xmlns:a16="http://schemas.microsoft.com/office/drawing/2014/main" id="{FDCF18E0-A0AF-4DD9-9E8F-71F773430420}"/>
                  </a:ext>
                </a:extLst>
              </p:cNvPr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897;p62">
                <a:extLst>
                  <a:ext uri="{FF2B5EF4-FFF2-40B4-BE49-F238E27FC236}">
                    <a16:creationId xmlns:a16="http://schemas.microsoft.com/office/drawing/2014/main" id="{055567C5-4B29-4093-8B6A-D2F9D70F73D5}"/>
                  </a:ext>
                </a:extLst>
              </p:cNvPr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898;p62">
                <a:extLst>
                  <a:ext uri="{FF2B5EF4-FFF2-40B4-BE49-F238E27FC236}">
                    <a16:creationId xmlns:a16="http://schemas.microsoft.com/office/drawing/2014/main" id="{B9361326-9051-4A54-A3EC-1946C7A13869}"/>
                  </a:ext>
                </a:extLst>
              </p:cNvPr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899;p62">
                <a:extLst>
                  <a:ext uri="{FF2B5EF4-FFF2-40B4-BE49-F238E27FC236}">
                    <a16:creationId xmlns:a16="http://schemas.microsoft.com/office/drawing/2014/main" id="{7FB59E7A-7136-4F2F-ADEF-6E758CF9E0DD}"/>
                  </a:ext>
                </a:extLst>
              </p:cNvPr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00;p62">
                <a:extLst>
                  <a:ext uri="{FF2B5EF4-FFF2-40B4-BE49-F238E27FC236}">
                    <a16:creationId xmlns:a16="http://schemas.microsoft.com/office/drawing/2014/main" id="{97CC9354-2DDD-4CFA-906F-472A473645A8}"/>
                  </a:ext>
                </a:extLst>
              </p:cNvPr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901;p62">
                <a:extLst>
                  <a:ext uri="{FF2B5EF4-FFF2-40B4-BE49-F238E27FC236}">
                    <a16:creationId xmlns:a16="http://schemas.microsoft.com/office/drawing/2014/main" id="{C8AAA4BB-54CC-4A8B-9D09-91253D800BB7}"/>
                  </a:ext>
                </a:extLst>
              </p:cNvPr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02;p62">
                <a:extLst>
                  <a:ext uri="{FF2B5EF4-FFF2-40B4-BE49-F238E27FC236}">
                    <a16:creationId xmlns:a16="http://schemas.microsoft.com/office/drawing/2014/main" id="{943A54D6-1FF0-4241-A1E1-069AA7B1ABBF}"/>
                  </a:ext>
                </a:extLst>
              </p:cNvPr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03;p62">
                <a:extLst>
                  <a:ext uri="{FF2B5EF4-FFF2-40B4-BE49-F238E27FC236}">
                    <a16:creationId xmlns:a16="http://schemas.microsoft.com/office/drawing/2014/main" id="{40B9A8CF-0531-4C4E-8D2B-B44C6CD8FCA8}"/>
                  </a:ext>
                </a:extLst>
              </p:cNvPr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04;p62">
                <a:extLst>
                  <a:ext uri="{FF2B5EF4-FFF2-40B4-BE49-F238E27FC236}">
                    <a16:creationId xmlns:a16="http://schemas.microsoft.com/office/drawing/2014/main" id="{BFEE9548-4F37-4EF0-AADA-D7856DA01B69}"/>
                  </a:ext>
                </a:extLst>
              </p:cNvPr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05;p62">
                <a:extLst>
                  <a:ext uri="{FF2B5EF4-FFF2-40B4-BE49-F238E27FC236}">
                    <a16:creationId xmlns:a16="http://schemas.microsoft.com/office/drawing/2014/main" id="{0707AA10-F2F9-4573-8C22-5D018BD579BB}"/>
                  </a:ext>
                </a:extLst>
              </p:cNvPr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06;p62">
                <a:extLst>
                  <a:ext uri="{FF2B5EF4-FFF2-40B4-BE49-F238E27FC236}">
                    <a16:creationId xmlns:a16="http://schemas.microsoft.com/office/drawing/2014/main" id="{1CAC8E1D-FED7-4FA5-B809-11E544652E3D}"/>
                  </a:ext>
                </a:extLst>
              </p:cNvPr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07;p62">
                <a:extLst>
                  <a:ext uri="{FF2B5EF4-FFF2-40B4-BE49-F238E27FC236}">
                    <a16:creationId xmlns:a16="http://schemas.microsoft.com/office/drawing/2014/main" id="{88DD1B64-365A-4BEF-AFBE-4570508DE6B2}"/>
                  </a:ext>
                </a:extLst>
              </p:cNvPr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908;p62">
                <a:extLst>
                  <a:ext uri="{FF2B5EF4-FFF2-40B4-BE49-F238E27FC236}">
                    <a16:creationId xmlns:a16="http://schemas.microsoft.com/office/drawing/2014/main" id="{08FC149F-EC28-465A-A953-A8B79BD12711}"/>
                  </a:ext>
                </a:extLst>
              </p:cNvPr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09;p62">
                <a:extLst>
                  <a:ext uri="{FF2B5EF4-FFF2-40B4-BE49-F238E27FC236}">
                    <a16:creationId xmlns:a16="http://schemas.microsoft.com/office/drawing/2014/main" id="{0D842F23-C2FD-492C-946D-24AF6A2CFA80}"/>
                  </a:ext>
                </a:extLst>
              </p:cNvPr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10;p62">
                <a:extLst>
                  <a:ext uri="{FF2B5EF4-FFF2-40B4-BE49-F238E27FC236}">
                    <a16:creationId xmlns:a16="http://schemas.microsoft.com/office/drawing/2014/main" id="{FF47583F-E080-49B7-8865-B3A51BB09A18}"/>
                  </a:ext>
                </a:extLst>
              </p:cNvPr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11;p62">
                <a:extLst>
                  <a:ext uri="{FF2B5EF4-FFF2-40B4-BE49-F238E27FC236}">
                    <a16:creationId xmlns:a16="http://schemas.microsoft.com/office/drawing/2014/main" id="{0A9807A9-0250-43E5-8B5A-4FBB5C59BE41}"/>
                  </a:ext>
                </a:extLst>
              </p:cNvPr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12;p62">
                <a:extLst>
                  <a:ext uri="{FF2B5EF4-FFF2-40B4-BE49-F238E27FC236}">
                    <a16:creationId xmlns:a16="http://schemas.microsoft.com/office/drawing/2014/main" id="{446D2C1F-AF05-4B71-8438-16C8C8D6DEF7}"/>
                  </a:ext>
                </a:extLst>
              </p:cNvPr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13;p62">
                <a:extLst>
                  <a:ext uri="{FF2B5EF4-FFF2-40B4-BE49-F238E27FC236}">
                    <a16:creationId xmlns:a16="http://schemas.microsoft.com/office/drawing/2014/main" id="{CEB98FF0-6E29-4546-B19A-DAC272C98BFF}"/>
                  </a:ext>
                </a:extLst>
              </p:cNvPr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14;p62">
                <a:extLst>
                  <a:ext uri="{FF2B5EF4-FFF2-40B4-BE49-F238E27FC236}">
                    <a16:creationId xmlns:a16="http://schemas.microsoft.com/office/drawing/2014/main" id="{2B949571-A95F-4FF3-A7C4-C16C76BE21FB}"/>
                  </a:ext>
                </a:extLst>
              </p:cNvPr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915;p62">
                <a:extLst>
                  <a:ext uri="{FF2B5EF4-FFF2-40B4-BE49-F238E27FC236}">
                    <a16:creationId xmlns:a16="http://schemas.microsoft.com/office/drawing/2014/main" id="{58231688-860D-4ECE-A08B-57AD62C337D9}"/>
                  </a:ext>
                </a:extLst>
              </p:cNvPr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16;p62">
                <a:extLst>
                  <a:ext uri="{FF2B5EF4-FFF2-40B4-BE49-F238E27FC236}">
                    <a16:creationId xmlns:a16="http://schemas.microsoft.com/office/drawing/2014/main" id="{81BEC6B9-0326-4C86-9978-F4F2DEC7E9EE}"/>
                  </a:ext>
                </a:extLst>
              </p:cNvPr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17;p62">
                <a:extLst>
                  <a:ext uri="{FF2B5EF4-FFF2-40B4-BE49-F238E27FC236}">
                    <a16:creationId xmlns:a16="http://schemas.microsoft.com/office/drawing/2014/main" id="{FFA6427C-9180-4E88-91C2-4B6D298E0723}"/>
                  </a:ext>
                </a:extLst>
              </p:cNvPr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18;p62">
                <a:extLst>
                  <a:ext uri="{FF2B5EF4-FFF2-40B4-BE49-F238E27FC236}">
                    <a16:creationId xmlns:a16="http://schemas.microsoft.com/office/drawing/2014/main" id="{FCF4C826-0CF5-434C-8DF3-6E861BF28D42}"/>
                  </a:ext>
                </a:extLst>
              </p:cNvPr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19;p62">
                <a:extLst>
                  <a:ext uri="{FF2B5EF4-FFF2-40B4-BE49-F238E27FC236}">
                    <a16:creationId xmlns:a16="http://schemas.microsoft.com/office/drawing/2014/main" id="{DEB6069D-D9C0-4185-86D2-B4DEBCF135D1}"/>
                  </a:ext>
                </a:extLst>
              </p:cNvPr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20;p62">
                <a:extLst>
                  <a:ext uri="{FF2B5EF4-FFF2-40B4-BE49-F238E27FC236}">
                    <a16:creationId xmlns:a16="http://schemas.microsoft.com/office/drawing/2014/main" id="{7846E73D-1370-4B52-845D-E46053246733}"/>
                  </a:ext>
                </a:extLst>
              </p:cNvPr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21;p62">
                <a:extLst>
                  <a:ext uri="{FF2B5EF4-FFF2-40B4-BE49-F238E27FC236}">
                    <a16:creationId xmlns:a16="http://schemas.microsoft.com/office/drawing/2014/main" id="{772D9A9B-DC0F-4CD2-92AD-E081ABEAC21F}"/>
                  </a:ext>
                </a:extLst>
              </p:cNvPr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922;p62">
                <a:extLst>
                  <a:ext uri="{FF2B5EF4-FFF2-40B4-BE49-F238E27FC236}">
                    <a16:creationId xmlns:a16="http://schemas.microsoft.com/office/drawing/2014/main" id="{55CB0DCE-FF03-4BF7-8461-6D7CFBE7641A}"/>
                  </a:ext>
                </a:extLst>
              </p:cNvPr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923;p62">
                <a:extLst>
                  <a:ext uri="{FF2B5EF4-FFF2-40B4-BE49-F238E27FC236}">
                    <a16:creationId xmlns:a16="http://schemas.microsoft.com/office/drawing/2014/main" id="{73D7B045-F906-477D-AC4F-2ABA070AE18E}"/>
                  </a:ext>
                </a:extLst>
              </p:cNvPr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924;p62">
                <a:extLst>
                  <a:ext uri="{FF2B5EF4-FFF2-40B4-BE49-F238E27FC236}">
                    <a16:creationId xmlns:a16="http://schemas.microsoft.com/office/drawing/2014/main" id="{310996A6-0745-4C1C-90E7-282404A14DB8}"/>
                  </a:ext>
                </a:extLst>
              </p:cNvPr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925;p62">
                <a:extLst>
                  <a:ext uri="{FF2B5EF4-FFF2-40B4-BE49-F238E27FC236}">
                    <a16:creationId xmlns:a16="http://schemas.microsoft.com/office/drawing/2014/main" id="{F8FFA34E-AF56-4A97-96A4-95C27EF3C4BE}"/>
                  </a:ext>
                </a:extLst>
              </p:cNvPr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926;p62">
                <a:extLst>
                  <a:ext uri="{FF2B5EF4-FFF2-40B4-BE49-F238E27FC236}">
                    <a16:creationId xmlns:a16="http://schemas.microsoft.com/office/drawing/2014/main" id="{8D9E7FA3-F583-4B52-B09B-7FFCDEF71427}"/>
                  </a:ext>
                </a:extLst>
              </p:cNvPr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927;p62">
                <a:extLst>
                  <a:ext uri="{FF2B5EF4-FFF2-40B4-BE49-F238E27FC236}">
                    <a16:creationId xmlns:a16="http://schemas.microsoft.com/office/drawing/2014/main" id="{1EA42739-BEF2-4D48-8A63-336D902F70F7}"/>
                  </a:ext>
                </a:extLst>
              </p:cNvPr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30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06D9DA-068D-4EB6-A9AA-5C9A05C3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21" y="596889"/>
            <a:ext cx="3973302" cy="1396929"/>
          </a:xfrm>
        </p:spPr>
        <p:txBody>
          <a:bodyPr/>
          <a:lstStyle/>
          <a:p>
            <a:r>
              <a:rPr lang="en-US" sz="4000" dirty="0"/>
              <a:t>THANK YOU !</a:t>
            </a:r>
          </a:p>
        </p:txBody>
      </p:sp>
      <p:grpSp>
        <p:nvGrpSpPr>
          <p:cNvPr id="26" name="Google Shape;1085;p38">
            <a:extLst>
              <a:ext uri="{FF2B5EF4-FFF2-40B4-BE49-F238E27FC236}">
                <a16:creationId xmlns:a16="http://schemas.microsoft.com/office/drawing/2014/main" id="{9ED07087-69BD-4EEC-9BBB-9C82A2F35C88}"/>
              </a:ext>
            </a:extLst>
          </p:cNvPr>
          <p:cNvGrpSpPr/>
          <p:nvPr/>
        </p:nvGrpSpPr>
        <p:grpSpPr>
          <a:xfrm>
            <a:off x="674425" y="2265829"/>
            <a:ext cx="3036963" cy="2483096"/>
            <a:chOff x="674425" y="2051931"/>
            <a:chExt cx="3170700" cy="2696994"/>
          </a:xfrm>
        </p:grpSpPr>
        <p:sp>
          <p:nvSpPr>
            <p:cNvPr id="27" name="Google Shape;1086;p38">
              <a:extLst>
                <a:ext uri="{FF2B5EF4-FFF2-40B4-BE49-F238E27FC236}">
                  <a16:creationId xmlns:a16="http://schemas.microsoft.com/office/drawing/2014/main" id="{4523D1A3-4ADC-409C-A3C2-0614E4A6A772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1087;p38">
              <a:extLst>
                <a:ext uri="{FF2B5EF4-FFF2-40B4-BE49-F238E27FC236}">
                  <a16:creationId xmlns:a16="http://schemas.microsoft.com/office/drawing/2014/main" id="{A3C5B251-412C-4DEF-B5C1-A25C3927E107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29" name="Google Shape;1088;p38">
                <a:extLst>
                  <a:ext uri="{FF2B5EF4-FFF2-40B4-BE49-F238E27FC236}">
                    <a16:creationId xmlns:a16="http://schemas.microsoft.com/office/drawing/2014/main" id="{9DA9FADB-C710-41C1-8135-1E8E07A7A927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89;p38">
                <a:extLst>
                  <a:ext uri="{FF2B5EF4-FFF2-40B4-BE49-F238E27FC236}">
                    <a16:creationId xmlns:a16="http://schemas.microsoft.com/office/drawing/2014/main" id="{CFE86DE4-1630-4051-8717-C97C298F00C4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90;p38">
                <a:extLst>
                  <a:ext uri="{FF2B5EF4-FFF2-40B4-BE49-F238E27FC236}">
                    <a16:creationId xmlns:a16="http://schemas.microsoft.com/office/drawing/2014/main" id="{75C4BC1E-1026-41DE-B8BE-200A01BE0B93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91;p38">
                <a:extLst>
                  <a:ext uri="{FF2B5EF4-FFF2-40B4-BE49-F238E27FC236}">
                    <a16:creationId xmlns:a16="http://schemas.microsoft.com/office/drawing/2014/main" id="{905F46E1-C412-41E8-B3DA-4C9C56F78094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92;p38">
                <a:extLst>
                  <a:ext uri="{FF2B5EF4-FFF2-40B4-BE49-F238E27FC236}">
                    <a16:creationId xmlns:a16="http://schemas.microsoft.com/office/drawing/2014/main" id="{E07AB4FB-6F3A-455A-98EA-EA92F13A4D7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93;p38">
                <a:extLst>
                  <a:ext uri="{FF2B5EF4-FFF2-40B4-BE49-F238E27FC236}">
                    <a16:creationId xmlns:a16="http://schemas.microsoft.com/office/drawing/2014/main" id="{434974E5-F99C-44F8-8913-E2C2BC4F7A93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94;p38">
                <a:extLst>
                  <a:ext uri="{FF2B5EF4-FFF2-40B4-BE49-F238E27FC236}">
                    <a16:creationId xmlns:a16="http://schemas.microsoft.com/office/drawing/2014/main" id="{6F23D200-878C-4AD2-8FC1-687602DBFC79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95;p38">
                <a:extLst>
                  <a:ext uri="{FF2B5EF4-FFF2-40B4-BE49-F238E27FC236}">
                    <a16:creationId xmlns:a16="http://schemas.microsoft.com/office/drawing/2014/main" id="{29E94843-8321-4A49-B76F-876CB60264C5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96;p38">
                <a:extLst>
                  <a:ext uri="{FF2B5EF4-FFF2-40B4-BE49-F238E27FC236}">
                    <a16:creationId xmlns:a16="http://schemas.microsoft.com/office/drawing/2014/main" id="{C517F131-53A8-42DA-AE0D-80A9427DDDFE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97;p38">
                <a:extLst>
                  <a:ext uri="{FF2B5EF4-FFF2-40B4-BE49-F238E27FC236}">
                    <a16:creationId xmlns:a16="http://schemas.microsoft.com/office/drawing/2014/main" id="{087C5206-D83E-4AC4-AD42-A8996F8A8D65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98;p38">
                <a:extLst>
                  <a:ext uri="{FF2B5EF4-FFF2-40B4-BE49-F238E27FC236}">
                    <a16:creationId xmlns:a16="http://schemas.microsoft.com/office/drawing/2014/main" id="{69C69999-200B-4784-BFE4-6715728381EE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99;p38">
                <a:extLst>
                  <a:ext uri="{FF2B5EF4-FFF2-40B4-BE49-F238E27FC236}">
                    <a16:creationId xmlns:a16="http://schemas.microsoft.com/office/drawing/2014/main" id="{6702BB2F-19A5-4318-8914-D82C178D1F76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00;p38">
                <a:extLst>
                  <a:ext uri="{FF2B5EF4-FFF2-40B4-BE49-F238E27FC236}">
                    <a16:creationId xmlns:a16="http://schemas.microsoft.com/office/drawing/2014/main" id="{D1403940-2DC0-404E-BD6A-FEB79421A3CF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1;p38">
                <a:extLst>
                  <a:ext uri="{FF2B5EF4-FFF2-40B4-BE49-F238E27FC236}">
                    <a16:creationId xmlns:a16="http://schemas.microsoft.com/office/drawing/2014/main" id="{ED4DE462-A99B-4542-94C1-1821D399B905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2;p38">
                <a:extLst>
                  <a:ext uri="{FF2B5EF4-FFF2-40B4-BE49-F238E27FC236}">
                    <a16:creationId xmlns:a16="http://schemas.microsoft.com/office/drawing/2014/main" id="{DC254014-9C25-4EBE-9755-93886A3A9F1D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3;p38">
                <a:extLst>
                  <a:ext uri="{FF2B5EF4-FFF2-40B4-BE49-F238E27FC236}">
                    <a16:creationId xmlns:a16="http://schemas.microsoft.com/office/drawing/2014/main" id="{3D2B298F-AC82-45B8-8302-FF5050D2BEDB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4;p38">
                <a:extLst>
                  <a:ext uri="{FF2B5EF4-FFF2-40B4-BE49-F238E27FC236}">
                    <a16:creationId xmlns:a16="http://schemas.microsoft.com/office/drawing/2014/main" id="{A5397E68-BC30-4BF0-804D-A6F740BBD17A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5;p38">
                <a:extLst>
                  <a:ext uri="{FF2B5EF4-FFF2-40B4-BE49-F238E27FC236}">
                    <a16:creationId xmlns:a16="http://schemas.microsoft.com/office/drawing/2014/main" id="{86E097AE-FCAD-4B17-A559-7650DDD512A6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6;p38">
                <a:extLst>
                  <a:ext uri="{FF2B5EF4-FFF2-40B4-BE49-F238E27FC236}">
                    <a16:creationId xmlns:a16="http://schemas.microsoft.com/office/drawing/2014/main" id="{65666B34-E0C0-4EB8-B348-8D16E6080198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07;p38">
                <a:extLst>
                  <a:ext uri="{FF2B5EF4-FFF2-40B4-BE49-F238E27FC236}">
                    <a16:creationId xmlns:a16="http://schemas.microsoft.com/office/drawing/2014/main" id="{28673310-CA28-4A23-9BB3-E7D260A59024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08;p38">
                <a:extLst>
                  <a:ext uri="{FF2B5EF4-FFF2-40B4-BE49-F238E27FC236}">
                    <a16:creationId xmlns:a16="http://schemas.microsoft.com/office/drawing/2014/main" id="{89214A07-9799-4C2A-86F5-D367D5EFFB9C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09;p38">
                <a:extLst>
                  <a:ext uri="{FF2B5EF4-FFF2-40B4-BE49-F238E27FC236}">
                    <a16:creationId xmlns:a16="http://schemas.microsoft.com/office/drawing/2014/main" id="{FEA11A3E-6D14-4933-9B48-1C5F066C10D2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0;p38">
                <a:extLst>
                  <a:ext uri="{FF2B5EF4-FFF2-40B4-BE49-F238E27FC236}">
                    <a16:creationId xmlns:a16="http://schemas.microsoft.com/office/drawing/2014/main" id="{D10DB137-BC17-4C30-AED0-A7C7513171E2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1;p38">
                <a:extLst>
                  <a:ext uri="{FF2B5EF4-FFF2-40B4-BE49-F238E27FC236}">
                    <a16:creationId xmlns:a16="http://schemas.microsoft.com/office/drawing/2014/main" id="{0266FC85-161D-45D0-B634-9A3B305CB7C0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2;p38">
                <a:extLst>
                  <a:ext uri="{FF2B5EF4-FFF2-40B4-BE49-F238E27FC236}">
                    <a16:creationId xmlns:a16="http://schemas.microsoft.com/office/drawing/2014/main" id="{122A9D2D-1A1E-4632-913B-BE0FDFDFBBBE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3;p38">
                <a:extLst>
                  <a:ext uri="{FF2B5EF4-FFF2-40B4-BE49-F238E27FC236}">
                    <a16:creationId xmlns:a16="http://schemas.microsoft.com/office/drawing/2014/main" id="{A5694B4A-F2C4-4DEE-B7C1-267431283A57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14;p38">
                <a:extLst>
                  <a:ext uri="{FF2B5EF4-FFF2-40B4-BE49-F238E27FC236}">
                    <a16:creationId xmlns:a16="http://schemas.microsoft.com/office/drawing/2014/main" id="{B0DA6F6A-2D76-415B-B368-774939B9662E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15;p38">
                <a:extLst>
                  <a:ext uri="{FF2B5EF4-FFF2-40B4-BE49-F238E27FC236}">
                    <a16:creationId xmlns:a16="http://schemas.microsoft.com/office/drawing/2014/main" id="{3A817BAE-572B-457C-B807-645076C9CFD4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16;p38">
                <a:extLst>
                  <a:ext uri="{FF2B5EF4-FFF2-40B4-BE49-F238E27FC236}">
                    <a16:creationId xmlns:a16="http://schemas.microsoft.com/office/drawing/2014/main" id="{6D8DE867-9FF7-46F3-A525-91829D3CFCE4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17;p38">
                <a:extLst>
                  <a:ext uri="{FF2B5EF4-FFF2-40B4-BE49-F238E27FC236}">
                    <a16:creationId xmlns:a16="http://schemas.microsoft.com/office/drawing/2014/main" id="{C5429A53-A7BF-45CC-87D7-4C70A6D4449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18;p38">
                <a:extLst>
                  <a:ext uri="{FF2B5EF4-FFF2-40B4-BE49-F238E27FC236}">
                    <a16:creationId xmlns:a16="http://schemas.microsoft.com/office/drawing/2014/main" id="{F9B0C9F2-3660-4E5B-A582-3647E25360C1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19;p38">
                <a:extLst>
                  <a:ext uri="{FF2B5EF4-FFF2-40B4-BE49-F238E27FC236}">
                    <a16:creationId xmlns:a16="http://schemas.microsoft.com/office/drawing/2014/main" id="{48739BE1-92F8-431B-84B6-0C4F9D58CFB6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20;p38">
                <a:extLst>
                  <a:ext uri="{FF2B5EF4-FFF2-40B4-BE49-F238E27FC236}">
                    <a16:creationId xmlns:a16="http://schemas.microsoft.com/office/drawing/2014/main" id="{D106471F-311C-4D5D-AD19-D94E2E2B5F80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21;p38">
                <a:extLst>
                  <a:ext uri="{FF2B5EF4-FFF2-40B4-BE49-F238E27FC236}">
                    <a16:creationId xmlns:a16="http://schemas.microsoft.com/office/drawing/2014/main" id="{527C40A4-0CF4-4A95-8936-2C624CECBA53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22;p38">
                <a:extLst>
                  <a:ext uri="{FF2B5EF4-FFF2-40B4-BE49-F238E27FC236}">
                    <a16:creationId xmlns:a16="http://schemas.microsoft.com/office/drawing/2014/main" id="{47CB3541-519A-408B-8F0B-21A80E708F7C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23;p38">
                <a:extLst>
                  <a:ext uri="{FF2B5EF4-FFF2-40B4-BE49-F238E27FC236}">
                    <a16:creationId xmlns:a16="http://schemas.microsoft.com/office/drawing/2014/main" id="{6D8FF3F0-705B-424B-89E2-0C3C31E9E931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24;p38">
                <a:extLst>
                  <a:ext uri="{FF2B5EF4-FFF2-40B4-BE49-F238E27FC236}">
                    <a16:creationId xmlns:a16="http://schemas.microsoft.com/office/drawing/2014/main" id="{2E7E7D87-6CFD-4474-83E2-1C413B9C53FA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25;p38">
                <a:extLst>
                  <a:ext uri="{FF2B5EF4-FFF2-40B4-BE49-F238E27FC236}">
                    <a16:creationId xmlns:a16="http://schemas.microsoft.com/office/drawing/2014/main" id="{8C211322-FB7B-461C-A35F-09125319FF16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26;p38">
                <a:extLst>
                  <a:ext uri="{FF2B5EF4-FFF2-40B4-BE49-F238E27FC236}">
                    <a16:creationId xmlns:a16="http://schemas.microsoft.com/office/drawing/2014/main" id="{0897598B-61F6-41BA-9BF6-D9CB2E8700D1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27;p38">
                <a:extLst>
                  <a:ext uri="{FF2B5EF4-FFF2-40B4-BE49-F238E27FC236}">
                    <a16:creationId xmlns:a16="http://schemas.microsoft.com/office/drawing/2014/main" id="{4014E730-6573-413E-9CEA-E9E9F0052B90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28;p38">
                <a:extLst>
                  <a:ext uri="{FF2B5EF4-FFF2-40B4-BE49-F238E27FC236}">
                    <a16:creationId xmlns:a16="http://schemas.microsoft.com/office/drawing/2014/main" id="{6480FCA0-F5A4-47ED-9447-66EFD90214AD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29;p38">
                <a:extLst>
                  <a:ext uri="{FF2B5EF4-FFF2-40B4-BE49-F238E27FC236}">
                    <a16:creationId xmlns:a16="http://schemas.microsoft.com/office/drawing/2014/main" id="{89B5A337-BDFF-4D6C-8148-4675F88DE9FC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30;p38">
                <a:extLst>
                  <a:ext uri="{FF2B5EF4-FFF2-40B4-BE49-F238E27FC236}">
                    <a16:creationId xmlns:a16="http://schemas.microsoft.com/office/drawing/2014/main" id="{E6840BC9-7569-485E-9F44-7AE21644B21F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31;p38">
                <a:extLst>
                  <a:ext uri="{FF2B5EF4-FFF2-40B4-BE49-F238E27FC236}">
                    <a16:creationId xmlns:a16="http://schemas.microsoft.com/office/drawing/2014/main" id="{FE005FCF-CC9F-4E64-8927-ABA69C40A1E5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32;p38">
                <a:extLst>
                  <a:ext uri="{FF2B5EF4-FFF2-40B4-BE49-F238E27FC236}">
                    <a16:creationId xmlns:a16="http://schemas.microsoft.com/office/drawing/2014/main" id="{F876776F-89B7-4DFD-AD99-B027603414E7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33;p38">
                <a:extLst>
                  <a:ext uri="{FF2B5EF4-FFF2-40B4-BE49-F238E27FC236}">
                    <a16:creationId xmlns:a16="http://schemas.microsoft.com/office/drawing/2014/main" id="{ABD68610-ACFB-46D6-B7B9-B9136B7F4E1B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34;p38">
                <a:extLst>
                  <a:ext uri="{FF2B5EF4-FFF2-40B4-BE49-F238E27FC236}">
                    <a16:creationId xmlns:a16="http://schemas.microsoft.com/office/drawing/2014/main" id="{16931A59-27A7-4905-B3AE-AFD21BB58C61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35;p38">
                <a:extLst>
                  <a:ext uri="{FF2B5EF4-FFF2-40B4-BE49-F238E27FC236}">
                    <a16:creationId xmlns:a16="http://schemas.microsoft.com/office/drawing/2014/main" id="{6B63F6D3-11A8-4DC4-8DC5-6AA66608A222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36;p38">
                <a:extLst>
                  <a:ext uri="{FF2B5EF4-FFF2-40B4-BE49-F238E27FC236}">
                    <a16:creationId xmlns:a16="http://schemas.microsoft.com/office/drawing/2014/main" id="{55585A0E-ED3F-4B9C-B97C-6872AE37CF3B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37;p38">
                <a:extLst>
                  <a:ext uri="{FF2B5EF4-FFF2-40B4-BE49-F238E27FC236}">
                    <a16:creationId xmlns:a16="http://schemas.microsoft.com/office/drawing/2014/main" id="{2EA382D0-CFFA-4150-91A9-7B02C6562E7F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38;p38">
                <a:extLst>
                  <a:ext uri="{FF2B5EF4-FFF2-40B4-BE49-F238E27FC236}">
                    <a16:creationId xmlns:a16="http://schemas.microsoft.com/office/drawing/2014/main" id="{FA65C298-4F45-47B8-A86E-F24E5F7D3C72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39;p38">
                <a:extLst>
                  <a:ext uri="{FF2B5EF4-FFF2-40B4-BE49-F238E27FC236}">
                    <a16:creationId xmlns:a16="http://schemas.microsoft.com/office/drawing/2014/main" id="{48FAB830-E979-4199-A962-02E03F5581E5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40;p38">
                <a:extLst>
                  <a:ext uri="{FF2B5EF4-FFF2-40B4-BE49-F238E27FC236}">
                    <a16:creationId xmlns:a16="http://schemas.microsoft.com/office/drawing/2014/main" id="{9780A487-30F2-4325-9E11-ABB775949023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41;p38">
                <a:extLst>
                  <a:ext uri="{FF2B5EF4-FFF2-40B4-BE49-F238E27FC236}">
                    <a16:creationId xmlns:a16="http://schemas.microsoft.com/office/drawing/2014/main" id="{7C8F85F8-36B1-4932-9905-0D6D9C1986AA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42;p38">
                <a:extLst>
                  <a:ext uri="{FF2B5EF4-FFF2-40B4-BE49-F238E27FC236}">
                    <a16:creationId xmlns:a16="http://schemas.microsoft.com/office/drawing/2014/main" id="{F43BB535-D73A-44F6-AA16-4870B9EDCB6C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43;p38">
                <a:extLst>
                  <a:ext uri="{FF2B5EF4-FFF2-40B4-BE49-F238E27FC236}">
                    <a16:creationId xmlns:a16="http://schemas.microsoft.com/office/drawing/2014/main" id="{5068A443-485D-47D0-9007-04E94AAFDBBF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44;p38">
                <a:extLst>
                  <a:ext uri="{FF2B5EF4-FFF2-40B4-BE49-F238E27FC236}">
                    <a16:creationId xmlns:a16="http://schemas.microsoft.com/office/drawing/2014/main" id="{73BFF195-8815-4154-AC56-DEB89330BC4B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45;p38">
                <a:extLst>
                  <a:ext uri="{FF2B5EF4-FFF2-40B4-BE49-F238E27FC236}">
                    <a16:creationId xmlns:a16="http://schemas.microsoft.com/office/drawing/2014/main" id="{78F63A53-3226-488C-8512-191770AC333A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46;p38">
                <a:extLst>
                  <a:ext uri="{FF2B5EF4-FFF2-40B4-BE49-F238E27FC236}">
                    <a16:creationId xmlns:a16="http://schemas.microsoft.com/office/drawing/2014/main" id="{E964C9D6-16F5-4CD1-B215-A095F41458F6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47;p38">
                <a:extLst>
                  <a:ext uri="{FF2B5EF4-FFF2-40B4-BE49-F238E27FC236}">
                    <a16:creationId xmlns:a16="http://schemas.microsoft.com/office/drawing/2014/main" id="{A99101A6-46F9-4401-8E98-D8D2D2283C8D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48;p38">
                <a:extLst>
                  <a:ext uri="{FF2B5EF4-FFF2-40B4-BE49-F238E27FC236}">
                    <a16:creationId xmlns:a16="http://schemas.microsoft.com/office/drawing/2014/main" id="{D6DB5D6F-9C09-423F-BC7B-C80BBD19A512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9;p38">
                <a:extLst>
                  <a:ext uri="{FF2B5EF4-FFF2-40B4-BE49-F238E27FC236}">
                    <a16:creationId xmlns:a16="http://schemas.microsoft.com/office/drawing/2014/main" id="{9AA9BE90-6426-4DE4-B011-4570A3868A7A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50;p38">
                <a:extLst>
                  <a:ext uri="{FF2B5EF4-FFF2-40B4-BE49-F238E27FC236}">
                    <a16:creationId xmlns:a16="http://schemas.microsoft.com/office/drawing/2014/main" id="{CAB189E3-6BCA-4021-91D5-676185F9B50F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51;p38">
                <a:extLst>
                  <a:ext uri="{FF2B5EF4-FFF2-40B4-BE49-F238E27FC236}">
                    <a16:creationId xmlns:a16="http://schemas.microsoft.com/office/drawing/2014/main" id="{294F4FAA-931A-4ACE-AFAA-8A4786D3A176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52;p38">
                <a:extLst>
                  <a:ext uri="{FF2B5EF4-FFF2-40B4-BE49-F238E27FC236}">
                    <a16:creationId xmlns:a16="http://schemas.microsoft.com/office/drawing/2014/main" id="{886222F2-174B-455C-9D7E-A6C2A1E19A8A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53;p38">
                <a:extLst>
                  <a:ext uri="{FF2B5EF4-FFF2-40B4-BE49-F238E27FC236}">
                    <a16:creationId xmlns:a16="http://schemas.microsoft.com/office/drawing/2014/main" id="{9B2B62A2-A638-4017-9D55-0381F9FA9771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54;p38">
                <a:extLst>
                  <a:ext uri="{FF2B5EF4-FFF2-40B4-BE49-F238E27FC236}">
                    <a16:creationId xmlns:a16="http://schemas.microsoft.com/office/drawing/2014/main" id="{C2ADD913-EAF1-449E-8FD6-6C57E87F6869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55;p38">
                <a:extLst>
                  <a:ext uri="{FF2B5EF4-FFF2-40B4-BE49-F238E27FC236}">
                    <a16:creationId xmlns:a16="http://schemas.microsoft.com/office/drawing/2014/main" id="{9882157C-2AFC-434D-A251-F72C69E9E7DC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56;p38">
                <a:extLst>
                  <a:ext uri="{FF2B5EF4-FFF2-40B4-BE49-F238E27FC236}">
                    <a16:creationId xmlns:a16="http://schemas.microsoft.com/office/drawing/2014/main" id="{440F51FC-2657-46F2-AC38-ED90D2C5817A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57;p38">
                <a:extLst>
                  <a:ext uri="{FF2B5EF4-FFF2-40B4-BE49-F238E27FC236}">
                    <a16:creationId xmlns:a16="http://schemas.microsoft.com/office/drawing/2014/main" id="{482AFD80-A992-4001-AAED-6D9673DF89E4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8;p38">
                <a:extLst>
                  <a:ext uri="{FF2B5EF4-FFF2-40B4-BE49-F238E27FC236}">
                    <a16:creationId xmlns:a16="http://schemas.microsoft.com/office/drawing/2014/main" id="{5804ECFE-D575-475C-86FB-3BD849BCC81E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59;p38">
                <a:extLst>
                  <a:ext uri="{FF2B5EF4-FFF2-40B4-BE49-F238E27FC236}">
                    <a16:creationId xmlns:a16="http://schemas.microsoft.com/office/drawing/2014/main" id="{F73802E6-8645-48C7-A6A3-6B82C15E25F7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60;p38">
                <a:extLst>
                  <a:ext uri="{FF2B5EF4-FFF2-40B4-BE49-F238E27FC236}">
                    <a16:creationId xmlns:a16="http://schemas.microsoft.com/office/drawing/2014/main" id="{73C7E779-C8D0-401D-9327-5BCB6D1D1288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61;p38">
                <a:extLst>
                  <a:ext uri="{FF2B5EF4-FFF2-40B4-BE49-F238E27FC236}">
                    <a16:creationId xmlns:a16="http://schemas.microsoft.com/office/drawing/2014/main" id="{0C18C861-FFBA-4E9B-9CC2-E3A6E0B3DB9C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62;p38">
                <a:extLst>
                  <a:ext uri="{FF2B5EF4-FFF2-40B4-BE49-F238E27FC236}">
                    <a16:creationId xmlns:a16="http://schemas.microsoft.com/office/drawing/2014/main" id="{29C4EA73-E531-42CA-AB7B-C080A778C5B2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63;p38">
                <a:extLst>
                  <a:ext uri="{FF2B5EF4-FFF2-40B4-BE49-F238E27FC236}">
                    <a16:creationId xmlns:a16="http://schemas.microsoft.com/office/drawing/2014/main" id="{F6C7D4B3-744A-4A1D-BA23-D23545B2BA86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64;p38">
                <a:extLst>
                  <a:ext uri="{FF2B5EF4-FFF2-40B4-BE49-F238E27FC236}">
                    <a16:creationId xmlns:a16="http://schemas.microsoft.com/office/drawing/2014/main" id="{ACEC64D8-CF19-45BF-BB96-967FB67EEB0E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65;p38">
                <a:extLst>
                  <a:ext uri="{FF2B5EF4-FFF2-40B4-BE49-F238E27FC236}">
                    <a16:creationId xmlns:a16="http://schemas.microsoft.com/office/drawing/2014/main" id="{2CA55ECD-2457-4BFC-81F2-FDA9181B12D1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66;p38">
                <a:extLst>
                  <a:ext uri="{FF2B5EF4-FFF2-40B4-BE49-F238E27FC236}">
                    <a16:creationId xmlns:a16="http://schemas.microsoft.com/office/drawing/2014/main" id="{F1598BAB-28BF-4CCB-A840-3942A200971A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67;p38">
                <a:extLst>
                  <a:ext uri="{FF2B5EF4-FFF2-40B4-BE49-F238E27FC236}">
                    <a16:creationId xmlns:a16="http://schemas.microsoft.com/office/drawing/2014/main" id="{F93D609A-DBC5-4EAB-B770-A7A7B481E5B4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68;p38">
                <a:extLst>
                  <a:ext uri="{FF2B5EF4-FFF2-40B4-BE49-F238E27FC236}">
                    <a16:creationId xmlns:a16="http://schemas.microsoft.com/office/drawing/2014/main" id="{ACEBB070-6F3B-4F49-B4CD-222EF8EBF06E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69;p38">
                <a:extLst>
                  <a:ext uri="{FF2B5EF4-FFF2-40B4-BE49-F238E27FC236}">
                    <a16:creationId xmlns:a16="http://schemas.microsoft.com/office/drawing/2014/main" id="{6D8A029D-13A2-480D-9A2E-4B24CD89E8FB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70;p38">
                <a:extLst>
                  <a:ext uri="{FF2B5EF4-FFF2-40B4-BE49-F238E27FC236}">
                    <a16:creationId xmlns:a16="http://schemas.microsoft.com/office/drawing/2014/main" id="{FFDA4C62-69E3-4486-9C32-7B1FAFAD6B7E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71;p38">
                <a:extLst>
                  <a:ext uri="{FF2B5EF4-FFF2-40B4-BE49-F238E27FC236}">
                    <a16:creationId xmlns:a16="http://schemas.microsoft.com/office/drawing/2014/main" id="{D425331F-BE8E-4793-A143-EA3ED9A95830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72;p38">
                <a:extLst>
                  <a:ext uri="{FF2B5EF4-FFF2-40B4-BE49-F238E27FC236}">
                    <a16:creationId xmlns:a16="http://schemas.microsoft.com/office/drawing/2014/main" id="{0E6527D6-2819-4EE2-A988-89E681A2BE90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73;p38">
                <a:extLst>
                  <a:ext uri="{FF2B5EF4-FFF2-40B4-BE49-F238E27FC236}">
                    <a16:creationId xmlns:a16="http://schemas.microsoft.com/office/drawing/2014/main" id="{E9699531-E2AE-46AE-9B3D-A947E48EC7B2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74;p38">
                <a:extLst>
                  <a:ext uri="{FF2B5EF4-FFF2-40B4-BE49-F238E27FC236}">
                    <a16:creationId xmlns:a16="http://schemas.microsoft.com/office/drawing/2014/main" id="{0A55057B-1D9B-47E1-AF83-097B6DC0BEA2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75;p38">
                <a:extLst>
                  <a:ext uri="{FF2B5EF4-FFF2-40B4-BE49-F238E27FC236}">
                    <a16:creationId xmlns:a16="http://schemas.microsoft.com/office/drawing/2014/main" id="{0956E295-0213-488E-99F0-C1115837987B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6;p38">
                <a:extLst>
                  <a:ext uri="{FF2B5EF4-FFF2-40B4-BE49-F238E27FC236}">
                    <a16:creationId xmlns:a16="http://schemas.microsoft.com/office/drawing/2014/main" id="{B016D342-3BB0-470E-B792-AD8A09B66B59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77;p38">
                <a:extLst>
                  <a:ext uri="{FF2B5EF4-FFF2-40B4-BE49-F238E27FC236}">
                    <a16:creationId xmlns:a16="http://schemas.microsoft.com/office/drawing/2014/main" id="{010F0C5B-A972-485A-B674-2F565C48B4C1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78;p38">
                <a:extLst>
                  <a:ext uri="{FF2B5EF4-FFF2-40B4-BE49-F238E27FC236}">
                    <a16:creationId xmlns:a16="http://schemas.microsoft.com/office/drawing/2014/main" id="{73F233AC-72B2-4E7B-86FC-AA5D029B6133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79;p38">
                <a:extLst>
                  <a:ext uri="{FF2B5EF4-FFF2-40B4-BE49-F238E27FC236}">
                    <a16:creationId xmlns:a16="http://schemas.microsoft.com/office/drawing/2014/main" id="{77F9C0AC-54CE-4DA4-B0C7-E79AACFF0B96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80;p38">
                <a:extLst>
                  <a:ext uri="{FF2B5EF4-FFF2-40B4-BE49-F238E27FC236}">
                    <a16:creationId xmlns:a16="http://schemas.microsoft.com/office/drawing/2014/main" id="{DE9E4B06-A193-40C8-8704-8897842DD7A5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81;p38">
                <a:extLst>
                  <a:ext uri="{FF2B5EF4-FFF2-40B4-BE49-F238E27FC236}">
                    <a16:creationId xmlns:a16="http://schemas.microsoft.com/office/drawing/2014/main" id="{7667A429-59F2-4544-A6A5-A946641C19A1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82;p38">
                <a:extLst>
                  <a:ext uri="{FF2B5EF4-FFF2-40B4-BE49-F238E27FC236}">
                    <a16:creationId xmlns:a16="http://schemas.microsoft.com/office/drawing/2014/main" id="{7070F874-8E78-4D81-9D34-FFE8E1B5D2C0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83;p38">
                <a:extLst>
                  <a:ext uri="{FF2B5EF4-FFF2-40B4-BE49-F238E27FC236}">
                    <a16:creationId xmlns:a16="http://schemas.microsoft.com/office/drawing/2014/main" id="{B42F46BC-2E52-4E0A-891F-1E554FBF7BC2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84;p38">
                <a:extLst>
                  <a:ext uri="{FF2B5EF4-FFF2-40B4-BE49-F238E27FC236}">
                    <a16:creationId xmlns:a16="http://schemas.microsoft.com/office/drawing/2014/main" id="{49205163-272D-4757-8068-FD209D73F3C5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85;p38">
                <a:extLst>
                  <a:ext uri="{FF2B5EF4-FFF2-40B4-BE49-F238E27FC236}">
                    <a16:creationId xmlns:a16="http://schemas.microsoft.com/office/drawing/2014/main" id="{F6A89C7B-4AF5-42B5-906C-254A7960F36A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86;p38">
                <a:extLst>
                  <a:ext uri="{FF2B5EF4-FFF2-40B4-BE49-F238E27FC236}">
                    <a16:creationId xmlns:a16="http://schemas.microsoft.com/office/drawing/2014/main" id="{090C66D2-B2F9-4F7C-9C91-0049FBEDCD96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87;p38">
                <a:extLst>
                  <a:ext uri="{FF2B5EF4-FFF2-40B4-BE49-F238E27FC236}">
                    <a16:creationId xmlns:a16="http://schemas.microsoft.com/office/drawing/2014/main" id="{9F2F788F-6BB6-47D8-9B77-BEDD346A5A2E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88;p38">
                <a:extLst>
                  <a:ext uri="{FF2B5EF4-FFF2-40B4-BE49-F238E27FC236}">
                    <a16:creationId xmlns:a16="http://schemas.microsoft.com/office/drawing/2014/main" id="{30251801-E8A2-417E-917D-A9FFADB5310B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89;p38">
                <a:extLst>
                  <a:ext uri="{FF2B5EF4-FFF2-40B4-BE49-F238E27FC236}">
                    <a16:creationId xmlns:a16="http://schemas.microsoft.com/office/drawing/2014/main" id="{FE379AF0-9BA4-43D0-B29E-72568CDB2FCD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90;p38">
                <a:extLst>
                  <a:ext uri="{FF2B5EF4-FFF2-40B4-BE49-F238E27FC236}">
                    <a16:creationId xmlns:a16="http://schemas.microsoft.com/office/drawing/2014/main" id="{48791C80-B3E1-412F-B30B-AC47A468509F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91;p38">
                <a:extLst>
                  <a:ext uri="{FF2B5EF4-FFF2-40B4-BE49-F238E27FC236}">
                    <a16:creationId xmlns:a16="http://schemas.microsoft.com/office/drawing/2014/main" id="{557C5DB5-A8A2-41D0-BAC2-67304BC3EEE2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92;p38">
                <a:extLst>
                  <a:ext uri="{FF2B5EF4-FFF2-40B4-BE49-F238E27FC236}">
                    <a16:creationId xmlns:a16="http://schemas.microsoft.com/office/drawing/2014/main" id="{77641657-7EDC-469A-ACA0-E5585E31A678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93;p38">
                <a:extLst>
                  <a:ext uri="{FF2B5EF4-FFF2-40B4-BE49-F238E27FC236}">
                    <a16:creationId xmlns:a16="http://schemas.microsoft.com/office/drawing/2014/main" id="{60A22B3B-DAC8-4B09-85AF-9854A51260DA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94;p38">
                <a:extLst>
                  <a:ext uri="{FF2B5EF4-FFF2-40B4-BE49-F238E27FC236}">
                    <a16:creationId xmlns:a16="http://schemas.microsoft.com/office/drawing/2014/main" id="{E59588BD-2E44-47E0-A603-A6D2ADE81F62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95;p38">
                <a:extLst>
                  <a:ext uri="{FF2B5EF4-FFF2-40B4-BE49-F238E27FC236}">
                    <a16:creationId xmlns:a16="http://schemas.microsoft.com/office/drawing/2014/main" id="{380A3861-3079-44C9-8AFB-29F9C2A25442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96;p38">
                <a:extLst>
                  <a:ext uri="{FF2B5EF4-FFF2-40B4-BE49-F238E27FC236}">
                    <a16:creationId xmlns:a16="http://schemas.microsoft.com/office/drawing/2014/main" id="{22D45948-03E8-4A54-9229-B99720F4CFB8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97;p38">
                <a:extLst>
                  <a:ext uri="{FF2B5EF4-FFF2-40B4-BE49-F238E27FC236}">
                    <a16:creationId xmlns:a16="http://schemas.microsoft.com/office/drawing/2014/main" id="{CF8CFAC3-A319-4706-A8A1-85BD6C839C84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98;p38">
                <a:extLst>
                  <a:ext uri="{FF2B5EF4-FFF2-40B4-BE49-F238E27FC236}">
                    <a16:creationId xmlns:a16="http://schemas.microsoft.com/office/drawing/2014/main" id="{D2E5D2CC-0473-4265-A403-44ADEE5BECF8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99;p38">
                <a:extLst>
                  <a:ext uri="{FF2B5EF4-FFF2-40B4-BE49-F238E27FC236}">
                    <a16:creationId xmlns:a16="http://schemas.microsoft.com/office/drawing/2014/main" id="{52693936-7DBF-4402-8D02-B704E0403E04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200;p38">
                <a:extLst>
                  <a:ext uri="{FF2B5EF4-FFF2-40B4-BE49-F238E27FC236}">
                    <a16:creationId xmlns:a16="http://schemas.microsoft.com/office/drawing/2014/main" id="{59A01503-8B99-4776-8F20-6300FAC24745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201;p38">
                <a:extLst>
                  <a:ext uri="{FF2B5EF4-FFF2-40B4-BE49-F238E27FC236}">
                    <a16:creationId xmlns:a16="http://schemas.microsoft.com/office/drawing/2014/main" id="{91639E8D-0957-40E3-9ADD-78D0E8DC955B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202;p38">
                <a:extLst>
                  <a:ext uri="{FF2B5EF4-FFF2-40B4-BE49-F238E27FC236}">
                    <a16:creationId xmlns:a16="http://schemas.microsoft.com/office/drawing/2014/main" id="{4BDAEBE5-972F-4B70-B9C6-7139C132AEA4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203;p38">
                <a:extLst>
                  <a:ext uri="{FF2B5EF4-FFF2-40B4-BE49-F238E27FC236}">
                    <a16:creationId xmlns:a16="http://schemas.microsoft.com/office/drawing/2014/main" id="{7A3FA138-6EF4-4DBF-99FC-8E98E7F8F626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204;p38">
                <a:extLst>
                  <a:ext uri="{FF2B5EF4-FFF2-40B4-BE49-F238E27FC236}">
                    <a16:creationId xmlns:a16="http://schemas.microsoft.com/office/drawing/2014/main" id="{4533B5C2-182F-4A02-B31B-AC47E1FC494B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205;p38">
                <a:extLst>
                  <a:ext uri="{FF2B5EF4-FFF2-40B4-BE49-F238E27FC236}">
                    <a16:creationId xmlns:a16="http://schemas.microsoft.com/office/drawing/2014/main" id="{57367717-CD92-439C-9428-7AF15969B27B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206;p38">
                <a:extLst>
                  <a:ext uri="{FF2B5EF4-FFF2-40B4-BE49-F238E27FC236}">
                    <a16:creationId xmlns:a16="http://schemas.microsoft.com/office/drawing/2014/main" id="{79CA40B5-0DFC-4C2C-B7E2-9F562BE9773C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207;p38">
                <a:extLst>
                  <a:ext uri="{FF2B5EF4-FFF2-40B4-BE49-F238E27FC236}">
                    <a16:creationId xmlns:a16="http://schemas.microsoft.com/office/drawing/2014/main" id="{7EF7A087-A0D1-4114-B664-D2B568EB1EFF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208;p38">
                <a:extLst>
                  <a:ext uri="{FF2B5EF4-FFF2-40B4-BE49-F238E27FC236}">
                    <a16:creationId xmlns:a16="http://schemas.microsoft.com/office/drawing/2014/main" id="{FD2083C8-A623-4927-A24D-3B76C2138129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209;p38">
                <a:extLst>
                  <a:ext uri="{FF2B5EF4-FFF2-40B4-BE49-F238E27FC236}">
                    <a16:creationId xmlns:a16="http://schemas.microsoft.com/office/drawing/2014/main" id="{25D3EACC-DD6B-4F53-B3C1-2C573E3BACAF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210;p38">
                <a:extLst>
                  <a:ext uri="{FF2B5EF4-FFF2-40B4-BE49-F238E27FC236}">
                    <a16:creationId xmlns:a16="http://schemas.microsoft.com/office/drawing/2014/main" id="{9D330185-9F95-4865-93E1-F775C53792F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211;p38">
                <a:extLst>
                  <a:ext uri="{FF2B5EF4-FFF2-40B4-BE49-F238E27FC236}">
                    <a16:creationId xmlns:a16="http://schemas.microsoft.com/office/drawing/2014/main" id="{37B8E91D-192D-4602-B143-6048412AA16A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212;p38">
                <a:extLst>
                  <a:ext uri="{FF2B5EF4-FFF2-40B4-BE49-F238E27FC236}">
                    <a16:creationId xmlns:a16="http://schemas.microsoft.com/office/drawing/2014/main" id="{8EBEACC4-B385-43DB-BA47-A6F0247FACF4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213;p38">
                <a:extLst>
                  <a:ext uri="{FF2B5EF4-FFF2-40B4-BE49-F238E27FC236}">
                    <a16:creationId xmlns:a16="http://schemas.microsoft.com/office/drawing/2014/main" id="{656548BD-85F8-4E41-BC50-EA1C1D6027A3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214;p38">
                <a:extLst>
                  <a:ext uri="{FF2B5EF4-FFF2-40B4-BE49-F238E27FC236}">
                    <a16:creationId xmlns:a16="http://schemas.microsoft.com/office/drawing/2014/main" id="{CEFD3137-8673-42A8-A3B4-6E6E9EB227B9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215;p38">
                <a:extLst>
                  <a:ext uri="{FF2B5EF4-FFF2-40B4-BE49-F238E27FC236}">
                    <a16:creationId xmlns:a16="http://schemas.microsoft.com/office/drawing/2014/main" id="{C18ACC00-D8D1-4317-8B68-E8DB7A5EA18C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216;p38">
                <a:extLst>
                  <a:ext uri="{FF2B5EF4-FFF2-40B4-BE49-F238E27FC236}">
                    <a16:creationId xmlns:a16="http://schemas.microsoft.com/office/drawing/2014/main" id="{F14C83A7-E3E0-407F-B9C4-A99063F224B5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217;p38">
                <a:extLst>
                  <a:ext uri="{FF2B5EF4-FFF2-40B4-BE49-F238E27FC236}">
                    <a16:creationId xmlns:a16="http://schemas.microsoft.com/office/drawing/2014/main" id="{DED93093-1295-4970-A029-BED3A696EFD8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218;p38">
                <a:extLst>
                  <a:ext uri="{FF2B5EF4-FFF2-40B4-BE49-F238E27FC236}">
                    <a16:creationId xmlns:a16="http://schemas.microsoft.com/office/drawing/2014/main" id="{596BBEBF-EE96-4DD6-907D-7300CEDF88B1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219;p38">
                <a:extLst>
                  <a:ext uri="{FF2B5EF4-FFF2-40B4-BE49-F238E27FC236}">
                    <a16:creationId xmlns:a16="http://schemas.microsoft.com/office/drawing/2014/main" id="{4EC4A35C-8E41-408C-AA6F-DE952A5CDCB5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220;p38">
                <a:extLst>
                  <a:ext uri="{FF2B5EF4-FFF2-40B4-BE49-F238E27FC236}">
                    <a16:creationId xmlns:a16="http://schemas.microsoft.com/office/drawing/2014/main" id="{D148B767-5308-4A1B-BB85-8339F1104099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221;p38">
                <a:extLst>
                  <a:ext uri="{FF2B5EF4-FFF2-40B4-BE49-F238E27FC236}">
                    <a16:creationId xmlns:a16="http://schemas.microsoft.com/office/drawing/2014/main" id="{BD7FBABF-29B3-4677-A9E4-10CFC51D4A38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222;p38">
                <a:extLst>
                  <a:ext uri="{FF2B5EF4-FFF2-40B4-BE49-F238E27FC236}">
                    <a16:creationId xmlns:a16="http://schemas.microsoft.com/office/drawing/2014/main" id="{C51E5303-7C92-4CF9-8847-446FE4D40E50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223;p38">
                <a:extLst>
                  <a:ext uri="{FF2B5EF4-FFF2-40B4-BE49-F238E27FC236}">
                    <a16:creationId xmlns:a16="http://schemas.microsoft.com/office/drawing/2014/main" id="{45ACC059-F92C-4B11-8931-3ECC81E64428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224;p38">
                <a:extLst>
                  <a:ext uri="{FF2B5EF4-FFF2-40B4-BE49-F238E27FC236}">
                    <a16:creationId xmlns:a16="http://schemas.microsoft.com/office/drawing/2014/main" id="{ED6EE8FF-0F77-48C4-8F2B-A899D3E4868D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225;p38">
                <a:extLst>
                  <a:ext uri="{FF2B5EF4-FFF2-40B4-BE49-F238E27FC236}">
                    <a16:creationId xmlns:a16="http://schemas.microsoft.com/office/drawing/2014/main" id="{365B85BC-CE12-48FB-8F51-08FDB08B2DD8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226;p38">
                <a:extLst>
                  <a:ext uri="{FF2B5EF4-FFF2-40B4-BE49-F238E27FC236}">
                    <a16:creationId xmlns:a16="http://schemas.microsoft.com/office/drawing/2014/main" id="{5E901FD1-C95B-46F1-B8AB-49B838F4C223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227;p38">
                <a:extLst>
                  <a:ext uri="{FF2B5EF4-FFF2-40B4-BE49-F238E27FC236}">
                    <a16:creationId xmlns:a16="http://schemas.microsoft.com/office/drawing/2014/main" id="{37B84BB1-A3AF-4F67-B499-2C9BB82C054B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228;p38">
                <a:extLst>
                  <a:ext uri="{FF2B5EF4-FFF2-40B4-BE49-F238E27FC236}">
                    <a16:creationId xmlns:a16="http://schemas.microsoft.com/office/drawing/2014/main" id="{0C39A7E5-F7B2-483A-9173-F5A76AF39881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229;p38">
                <a:extLst>
                  <a:ext uri="{FF2B5EF4-FFF2-40B4-BE49-F238E27FC236}">
                    <a16:creationId xmlns:a16="http://schemas.microsoft.com/office/drawing/2014/main" id="{CB9E3DED-083A-49BC-B105-F81333BE466A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230;p38">
                <a:extLst>
                  <a:ext uri="{FF2B5EF4-FFF2-40B4-BE49-F238E27FC236}">
                    <a16:creationId xmlns:a16="http://schemas.microsoft.com/office/drawing/2014/main" id="{37085960-DA56-4F6F-A9B0-9DD34A5ACF89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231;p38">
                <a:extLst>
                  <a:ext uri="{FF2B5EF4-FFF2-40B4-BE49-F238E27FC236}">
                    <a16:creationId xmlns:a16="http://schemas.microsoft.com/office/drawing/2014/main" id="{2E1E8CC5-1FFB-4629-A9CA-1924D061C15F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232;p38">
                <a:extLst>
                  <a:ext uri="{FF2B5EF4-FFF2-40B4-BE49-F238E27FC236}">
                    <a16:creationId xmlns:a16="http://schemas.microsoft.com/office/drawing/2014/main" id="{A7839205-E539-46CF-9ADC-AF46B40DB8AD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233;p38">
                <a:extLst>
                  <a:ext uri="{FF2B5EF4-FFF2-40B4-BE49-F238E27FC236}">
                    <a16:creationId xmlns:a16="http://schemas.microsoft.com/office/drawing/2014/main" id="{CA368DD2-7983-4EB5-A86E-EEED63D773F6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234;p38">
                <a:extLst>
                  <a:ext uri="{FF2B5EF4-FFF2-40B4-BE49-F238E27FC236}">
                    <a16:creationId xmlns:a16="http://schemas.microsoft.com/office/drawing/2014/main" id="{91B74DC4-A0CB-421A-B80C-0DE5E85465A4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235;p38">
                <a:extLst>
                  <a:ext uri="{FF2B5EF4-FFF2-40B4-BE49-F238E27FC236}">
                    <a16:creationId xmlns:a16="http://schemas.microsoft.com/office/drawing/2014/main" id="{BF7C9C70-7360-4D5C-A8A6-86A918A8EB43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236;p38">
                <a:extLst>
                  <a:ext uri="{FF2B5EF4-FFF2-40B4-BE49-F238E27FC236}">
                    <a16:creationId xmlns:a16="http://schemas.microsoft.com/office/drawing/2014/main" id="{124D26BA-5DDD-4B17-8C35-02FD45927B95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237;p38">
                <a:extLst>
                  <a:ext uri="{FF2B5EF4-FFF2-40B4-BE49-F238E27FC236}">
                    <a16:creationId xmlns:a16="http://schemas.microsoft.com/office/drawing/2014/main" id="{22757192-3FC8-409C-B1BE-122B1C13B510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238;p38">
                <a:extLst>
                  <a:ext uri="{FF2B5EF4-FFF2-40B4-BE49-F238E27FC236}">
                    <a16:creationId xmlns:a16="http://schemas.microsoft.com/office/drawing/2014/main" id="{D64DE6B2-47B8-48E8-A657-63344C344DBE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239;p38">
                <a:extLst>
                  <a:ext uri="{FF2B5EF4-FFF2-40B4-BE49-F238E27FC236}">
                    <a16:creationId xmlns:a16="http://schemas.microsoft.com/office/drawing/2014/main" id="{5A9A9083-9360-4942-870C-0BC70D9F7F7D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240;p38">
                <a:extLst>
                  <a:ext uri="{FF2B5EF4-FFF2-40B4-BE49-F238E27FC236}">
                    <a16:creationId xmlns:a16="http://schemas.microsoft.com/office/drawing/2014/main" id="{599B4A0C-9FE9-4E1A-A96B-F07636E718BD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241;p38">
                <a:extLst>
                  <a:ext uri="{FF2B5EF4-FFF2-40B4-BE49-F238E27FC236}">
                    <a16:creationId xmlns:a16="http://schemas.microsoft.com/office/drawing/2014/main" id="{86E1F80A-0E2E-4D97-B7D3-67A5903BA189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42;p38">
                <a:extLst>
                  <a:ext uri="{FF2B5EF4-FFF2-40B4-BE49-F238E27FC236}">
                    <a16:creationId xmlns:a16="http://schemas.microsoft.com/office/drawing/2014/main" id="{BE1B75FA-2A4F-4509-A6DA-314A1245EBE5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43;p38">
                <a:extLst>
                  <a:ext uri="{FF2B5EF4-FFF2-40B4-BE49-F238E27FC236}">
                    <a16:creationId xmlns:a16="http://schemas.microsoft.com/office/drawing/2014/main" id="{085DAA5C-505E-4F4A-AB3B-64E1D12826BF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44;p38">
                <a:extLst>
                  <a:ext uri="{FF2B5EF4-FFF2-40B4-BE49-F238E27FC236}">
                    <a16:creationId xmlns:a16="http://schemas.microsoft.com/office/drawing/2014/main" id="{E14C439D-6615-4F80-99BD-359DA071F82B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245;p38">
                <a:extLst>
                  <a:ext uri="{FF2B5EF4-FFF2-40B4-BE49-F238E27FC236}">
                    <a16:creationId xmlns:a16="http://schemas.microsoft.com/office/drawing/2014/main" id="{7D06C6D7-5B38-4C22-B8CD-D412F70F45D4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246;p38">
                <a:extLst>
                  <a:ext uri="{FF2B5EF4-FFF2-40B4-BE49-F238E27FC236}">
                    <a16:creationId xmlns:a16="http://schemas.microsoft.com/office/drawing/2014/main" id="{2C5CFDDC-12D6-43A2-A6CF-EBB0F328A93C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247;p38">
                <a:extLst>
                  <a:ext uri="{FF2B5EF4-FFF2-40B4-BE49-F238E27FC236}">
                    <a16:creationId xmlns:a16="http://schemas.microsoft.com/office/drawing/2014/main" id="{CE99C587-DBBA-4822-B4DF-267EDC698034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248;p38">
                <a:extLst>
                  <a:ext uri="{FF2B5EF4-FFF2-40B4-BE49-F238E27FC236}">
                    <a16:creationId xmlns:a16="http://schemas.microsoft.com/office/drawing/2014/main" id="{BE9B7008-DE3D-4E09-8D1C-EE1675F663B0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249;p38">
                <a:extLst>
                  <a:ext uri="{FF2B5EF4-FFF2-40B4-BE49-F238E27FC236}">
                    <a16:creationId xmlns:a16="http://schemas.microsoft.com/office/drawing/2014/main" id="{2CEE7F9B-35AE-4EB8-9F4E-371718D3D788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250;p38">
                <a:extLst>
                  <a:ext uri="{FF2B5EF4-FFF2-40B4-BE49-F238E27FC236}">
                    <a16:creationId xmlns:a16="http://schemas.microsoft.com/office/drawing/2014/main" id="{F344475B-54FB-4CFD-B0F8-F4FE3D250EAE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251;p38">
                <a:extLst>
                  <a:ext uri="{FF2B5EF4-FFF2-40B4-BE49-F238E27FC236}">
                    <a16:creationId xmlns:a16="http://schemas.microsoft.com/office/drawing/2014/main" id="{6F5500E4-023E-43E7-AEE8-AAD0C921BCAE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52;p38">
                <a:extLst>
                  <a:ext uri="{FF2B5EF4-FFF2-40B4-BE49-F238E27FC236}">
                    <a16:creationId xmlns:a16="http://schemas.microsoft.com/office/drawing/2014/main" id="{BC6BF350-538A-464B-8924-7C0F42398080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53;p38">
                <a:extLst>
                  <a:ext uri="{FF2B5EF4-FFF2-40B4-BE49-F238E27FC236}">
                    <a16:creationId xmlns:a16="http://schemas.microsoft.com/office/drawing/2014/main" id="{9D45BB04-DA6E-4050-AE9C-FEE74DDF6D92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54;p38">
                <a:extLst>
                  <a:ext uri="{FF2B5EF4-FFF2-40B4-BE49-F238E27FC236}">
                    <a16:creationId xmlns:a16="http://schemas.microsoft.com/office/drawing/2014/main" id="{2D78B935-F20C-487D-89BA-AED53B5BCB09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55;p38">
                <a:extLst>
                  <a:ext uri="{FF2B5EF4-FFF2-40B4-BE49-F238E27FC236}">
                    <a16:creationId xmlns:a16="http://schemas.microsoft.com/office/drawing/2014/main" id="{15A1CA30-C296-4587-8083-D707AB64639F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56;p38">
                <a:extLst>
                  <a:ext uri="{FF2B5EF4-FFF2-40B4-BE49-F238E27FC236}">
                    <a16:creationId xmlns:a16="http://schemas.microsoft.com/office/drawing/2014/main" id="{B654F91D-C5FA-4827-87FF-5CB04D7B49DD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57;p38">
                <a:extLst>
                  <a:ext uri="{FF2B5EF4-FFF2-40B4-BE49-F238E27FC236}">
                    <a16:creationId xmlns:a16="http://schemas.microsoft.com/office/drawing/2014/main" id="{C6DE332F-4FB4-45CB-92E9-0EC61A4DCB16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258;p38">
                <a:extLst>
                  <a:ext uri="{FF2B5EF4-FFF2-40B4-BE49-F238E27FC236}">
                    <a16:creationId xmlns:a16="http://schemas.microsoft.com/office/drawing/2014/main" id="{1A066F07-EF51-4F4F-89E3-F557521395D1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259;p38">
                <a:extLst>
                  <a:ext uri="{FF2B5EF4-FFF2-40B4-BE49-F238E27FC236}">
                    <a16:creationId xmlns:a16="http://schemas.microsoft.com/office/drawing/2014/main" id="{A00DAFC3-3F66-418A-B886-753084736562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260;p38">
                <a:extLst>
                  <a:ext uri="{FF2B5EF4-FFF2-40B4-BE49-F238E27FC236}">
                    <a16:creationId xmlns:a16="http://schemas.microsoft.com/office/drawing/2014/main" id="{70972C4C-DBC8-4825-B94F-2011E58ED0D4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261;p38">
                <a:extLst>
                  <a:ext uri="{FF2B5EF4-FFF2-40B4-BE49-F238E27FC236}">
                    <a16:creationId xmlns:a16="http://schemas.microsoft.com/office/drawing/2014/main" id="{071F5397-A876-4755-A430-6767E0699026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262;p38">
                <a:extLst>
                  <a:ext uri="{FF2B5EF4-FFF2-40B4-BE49-F238E27FC236}">
                    <a16:creationId xmlns:a16="http://schemas.microsoft.com/office/drawing/2014/main" id="{66BE4C4A-B127-4492-B2A2-7B597ECA806B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63;p38">
                <a:extLst>
                  <a:ext uri="{FF2B5EF4-FFF2-40B4-BE49-F238E27FC236}">
                    <a16:creationId xmlns:a16="http://schemas.microsoft.com/office/drawing/2014/main" id="{C053DBA4-6925-4B30-858D-A5A1F53A4354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264;p38">
                <a:extLst>
                  <a:ext uri="{FF2B5EF4-FFF2-40B4-BE49-F238E27FC236}">
                    <a16:creationId xmlns:a16="http://schemas.microsoft.com/office/drawing/2014/main" id="{059FBD99-0EDC-4BCE-84CB-8950DB262949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265;p38">
                <a:extLst>
                  <a:ext uri="{FF2B5EF4-FFF2-40B4-BE49-F238E27FC236}">
                    <a16:creationId xmlns:a16="http://schemas.microsoft.com/office/drawing/2014/main" id="{DFC9384F-2D03-4D72-8EC4-E0B934E1BC14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266;p38">
                <a:extLst>
                  <a:ext uri="{FF2B5EF4-FFF2-40B4-BE49-F238E27FC236}">
                    <a16:creationId xmlns:a16="http://schemas.microsoft.com/office/drawing/2014/main" id="{5C7A296F-5006-4E1D-8195-319BBE684DF4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267;p38">
                <a:extLst>
                  <a:ext uri="{FF2B5EF4-FFF2-40B4-BE49-F238E27FC236}">
                    <a16:creationId xmlns:a16="http://schemas.microsoft.com/office/drawing/2014/main" id="{78F05F16-CDBB-4511-A13C-7D527B26D316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68;p38">
                <a:extLst>
                  <a:ext uri="{FF2B5EF4-FFF2-40B4-BE49-F238E27FC236}">
                    <a16:creationId xmlns:a16="http://schemas.microsoft.com/office/drawing/2014/main" id="{9ED7FF4D-78E0-452F-92D9-4AC98517682C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69;p38">
                <a:extLst>
                  <a:ext uri="{FF2B5EF4-FFF2-40B4-BE49-F238E27FC236}">
                    <a16:creationId xmlns:a16="http://schemas.microsoft.com/office/drawing/2014/main" id="{8A3D22C6-70B3-4F62-9B61-ACEFCBE22AB8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70;p38">
                <a:extLst>
                  <a:ext uri="{FF2B5EF4-FFF2-40B4-BE49-F238E27FC236}">
                    <a16:creationId xmlns:a16="http://schemas.microsoft.com/office/drawing/2014/main" id="{8F2523E4-200B-4BA5-A6D5-EAC4628F0A80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71;p38">
                <a:extLst>
                  <a:ext uri="{FF2B5EF4-FFF2-40B4-BE49-F238E27FC236}">
                    <a16:creationId xmlns:a16="http://schemas.microsoft.com/office/drawing/2014/main" id="{6F7519D1-CD9B-4F50-95D9-B70B47B67A62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72;p38">
                <a:extLst>
                  <a:ext uri="{FF2B5EF4-FFF2-40B4-BE49-F238E27FC236}">
                    <a16:creationId xmlns:a16="http://schemas.microsoft.com/office/drawing/2014/main" id="{1E1F866A-1F2B-4673-9DAC-76B519F601F4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73;p38">
                <a:extLst>
                  <a:ext uri="{FF2B5EF4-FFF2-40B4-BE49-F238E27FC236}">
                    <a16:creationId xmlns:a16="http://schemas.microsoft.com/office/drawing/2014/main" id="{DBE501FB-0DB9-43AE-B1D7-50142B279062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74;p38">
                <a:extLst>
                  <a:ext uri="{FF2B5EF4-FFF2-40B4-BE49-F238E27FC236}">
                    <a16:creationId xmlns:a16="http://schemas.microsoft.com/office/drawing/2014/main" id="{D9155B90-0856-4EA2-A5EF-C6D4FBF873BA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75;p38">
                <a:extLst>
                  <a:ext uri="{FF2B5EF4-FFF2-40B4-BE49-F238E27FC236}">
                    <a16:creationId xmlns:a16="http://schemas.microsoft.com/office/drawing/2014/main" id="{F7B49D40-C389-4266-8C9C-08DAE2A040CC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76;p38">
                <a:extLst>
                  <a:ext uri="{FF2B5EF4-FFF2-40B4-BE49-F238E27FC236}">
                    <a16:creationId xmlns:a16="http://schemas.microsoft.com/office/drawing/2014/main" id="{1D314B1B-0A76-481F-BC8C-47FFF04A38D6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77;p38">
                <a:extLst>
                  <a:ext uri="{FF2B5EF4-FFF2-40B4-BE49-F238E27FC236}">
                    <a16:creationId xmlns:a16="http://schemas.microsoft.com/office/drawing/2014/main" id="{95F1742B-6803-4525-B259-5D7976AD5021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78;p38">
                <a:extLst>
                  <a:ext uri="{FF2B5EF4-FFF2-40B4-BE49-F238E27FC236}">
                    <a16:creationId xmlns:a16="http://schemas.microsoft.com/office/drawing/2014/main" id="{90B7B1C3-DA8F-4C68-8F3B-1DC40779880F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79;p38">
                <a:extLst>
                  <a:ext uri="{FF2B5EF4-FFF2-40B4-BE49-F238E27FC236}">
                    <a16:creationId xmlns:a16="http://schemas.microsoft.com/office/drawing/2014/main" id="{30B7595E-521D-439B-86C0-4EE092D0E9F2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80;p38">
                <a:extLst>
                  <a:ext uri="{FF2B5EF4-FFF2-40B4-BE49-F238E27FC236}">
                    <a16:creationId xmlns:a16="http://schemas.microsoft.com/office/drawing/2014/main" id="{1EE7AEAC-D586-4EB4-B1FD-45280EE60A7C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81;p38">
                <a:extLst>
                  <a:ext uri="{FF2B5EF4-FFF2-40B4-BE49-F238E27FC236}">
                    <a16:creationId xmlns:a16="http://schemas.microsoft.com/office/drawing/2014/main" id="{FAAC2292-4F05-4329-85BF-1C9CDE66DE96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82;p38">
                <a:extLst>
                  <a:ext uri="{FF2B5EF4-FFF2-40B4-BE49-F238E27FC236}">
                    <a16:creationId xmlns:a16="http://schemas.microsoft.com/office/drawing/2014/main" id="{311648AC-4893-4D7C-815E-56005BD35DA5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283;p38">
                <a:extLst>
                  <a:ext uri="{FF2B5EF4-FFF2-40B4-BE49-F238E27FC236}">
                    <a16:creationId xmlns:a16="http://schemas.microsoft.com/office/drawing/2014/main" id="{C44DCDA6-1659-4E00-821F-AD42648128C2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84;p38">
                <a:extLst>
                  <a:ext uri="{FF2B5EF4-FFF2-40B4-BE49-F238E27FC236}">
                    <a16:creationId xmlns:a16="http://schemas.microsoft.com/office/drawing/2014/main" id="{6854A482-8390-4A6A-8BB4-EFD3B6003C1B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285;p38">
                <a:extLst>
                  <a:ext uri="{FF2B5EF4-FFF2-40B4-BE49-F238E27FC236}">
                    <a16:creationId xmlns:a16="http://schemas.microsoft.com/office/drawing/2014/main" id="{1D33291C-84FD-45E2-A657-EDACDB14DAB3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86;p38">
                <a:extLst>
                  <a:ext uri="{FF2B5EF4-FFF2-40B4-BE49-F238E27FC236}">
                    <a16:creationId xmlns:a16="http://schemas.microsoft.com/office/drawing/2014/main" id="{166FC1EA-E54D-47EA-8A4C-8EF78543952C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287;p38">
                <a:extLst>
                  <a:ext uri="{FF2B5EF4-FFF2-40B4-BE49-F238E27FC236}">
                    <a16:creationId xmlns:a16="http://schemas.microsoft.com/office/drawing/2014/main" id="{4710BD90-8D27-43B4-A6BF-3588D2DEB4C4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88;p38">
                <a:extLst>
                  <a:ext uri="{FF2B5EF4-FFF2-40B4-BE49-F238E27FC236}">
                    <a16:creationId xmlns:a16="http://schemas.microsoft.com/office/drawing/2014/main" id="{60643257-4444-4864-9EE2-8254BC2DD114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289;p38">
                <a:extLst>
                  <a:ext uri="{FF2B5EF4-FFF2-40B4-BE49-F238E27FC236}">
                    <a16:creationId xmlns:a16="http://schemas.microsoft.com/office/drawing/2014/main" id="{03376348-8360-48A0-8F62-FD19DF661530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90;p38">
                <a:extLst>
                  <a:ext uri="{FF2B5EF4-FFF2-40B4-BE49-F238E27FC236}">
                    <a16:creationId xmlns:a16="http://schemas.microsoft.com/office/drawing/2014/main" id="{6A6CE52A-CF4F-46F7-9390-9351DE64638C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291;p38">
                <a:extLst>
                  <a:ext uri="{FF2B5EF4-FFF2-40B4-BE49-F238E27FC236}">
                    <a16:creationId xmlns:a16="http://schemas.microsoft.com/office/drawing/2014/main" id="{D2730C95-4716-496B-AF21-2DBA101DCE6C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292;p38">
                <a:extLst>
                  <a:ext uri="{FF2B5EF4-FFF2-40B4-BE49-F238E27FC236}">
                    <a16:creationId xmlns:a16="http://schemas.microsoft.com/office/drawing/2014/main" id="{686CB7F2-81E0-4EAE-9C16-C06AE40A1632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293;p38">
                <a:extLst>
                  <a:ext uri="{FF2B5EF4-FFF2-40B4-BE49-F238E27FC236}">
                    <a16:creationId xmlns:a16="http://schemas.microsoft.com/office/drawing/2014/main" id="{DA6AE5F7-5E0F-4409-B772-ABE85435E9ED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294;p38">
                <a:extLst>
                  <a:ext uri="{FF2B5EF4-FFF2-40B4-BE49-F238E27FC236}">
                    <a16:creationId xmlns:a16="http://schemas.microsoft.com/office/drawing/2014/main" id="{9B50BC33-3B03-4D36-BD29-C4A179AE6529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295;p38">
                <a:extLst>
                  <a:ext uri="{FF2B5EF4-FFF2-40B4-BE49-F238E27FC236}">
                    <a16:creationId xmlns:a16="http://schemas.microsoft.com/office/drawing/2014/main" id="{F944DFD7-1D00-46B2-AA77-55829D9F3DDE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296;p38">
                <a:extLst>
                  <a:ext uri="{FF2B5EF4-FFF2-40B4-BE49-F238E27FC236}">
                    <a16:creationId xmlns:a16="http://schemas.microsoft.com/office/drawing/2014/main" id="{36991F2F-A035-4DA2-9A88-FB527C5A4584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297;p38">
                <a:extLst>
                  <a:ext uri="{FF2B5EF4-FFF2-40B4-BE49-F238E27FC236}">
                    <a16:creationId xmlns:a16="http://schemas.microsoft.com/office/drawing/2014/main" id="{668725ED-82D1-42D2-9C8D-05C203385980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298;p38">
                <a:extLst>
                  <a:ext uri="{FF2B5EF4-FFF2-40B4-BE49-F238E27FC236}">
                    <a16:creationId xmlns:a16="http://schemas.microsoft.com/office/drawing/2014/main" id="{CE2456C2-7712-4127-9107-A1DA751FCF4A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299;p38">
                <a:extLst>
                  <a:ext uri="{FF2B5EF4-FFF2-40B4-BE49-F238E27FC236}">
                    <a16:creationId xmlns:a16="http://schemas.microsoft.com/office/drawing/2014/main" id="{337FD8F9-5315-4B0D-B853-F007D0DDCD7D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300;p38">
                <a:extLst>
                  <a:ext uri="{FF2B5EF4-FFF2-40B4-BE49-F238E27FC236}">
                    <a16:creationId xmlns:a16="http://schemas.microsoft.com/office/drawing/2014/main" id="{662B60AF-11F7-47D2-A569-0DA8737AAF2E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301;p38">
                <a:extLst>
                  <a:ext uri="{FF2B5EF4-FFF2-40B4-BE49-F238E27FC236}">
                    <a16:creationId xmlns:a16="http://schemas.microsoft.com/office/drawing/2014/main" id="{FAF608F2-8DB3-4227-A36E-61DCD6A7FA04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02;p38">
                <a:extLst>
                  <a:ext uri="{FF2B5EF4-FFF2-40B4-BE49-F238E27FC236}">
                    <a16:creationId xmlns:a16="http://schemas.microsoft.com/office/drawing/2014/main" id="{B4C2128E-7513-4B49-9614-2720C5983D59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303;p38">
                <a:extLst>
                  <a:ext uri="{FF2B5EF4-FFF2-40B4-BE49-F238E27FC236}">
                    <a16:creationId xmlns:a16="http://schemas.microsoft.com/office/drawing/2014/main" id="{78EE43A5-3F9F-42A5-80BA-3EAEDCA55646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304;p38">
                <a:extLst>
                  <a:ext uri="{FF2B5EF4-FFF2-40B4-BE49-F238E27FC236}">
                    <a16:creationId xmlns:a16="http://schemas.microsoft.com/office/drawing/2014/main" id="{A1EAC615-89CA-44A0-AF1A-4887A0566E9A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05;p38">
                <a:extLst>
                  <a:ext uri="{FF2B5EF4-FFF2-40B4-BE49-F238E27FC236}">
                    <a16:creationId xmlns:a16="http://schemas.microsoft.com/office/drawing/2014/main" id="{9A60AB33-D49E-4B68-A5D4-2296577CF7C5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06;p38">
                <a:extLst>
                  <a:ext uri="{FF2B5EF4-FFF2-40B4-BE49-F238E27FC236}">
                    <a16:creationId xmlns:a16="http://schemas.microsoft.com/office/drawing/2014/main" id="{367299DA-F982-4677-A3AE-A02281E09E7C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307;p38">
                <a:extLst>
                  <a:ext uri="{FF2B5EF4-FFF2-40B4-BE49-F238E27FC236}">
                    <a16:creationId xmlns:a16="http://schemas.microsoft.com/office/drawing/2014/main" id="{7806DD2E-869F-4DD8-AF19-93A95179E975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308;p38">
                <a:extLst>
                  <a:ext uri="{FF2B5EF4-FFF2-40B4-BE49-F238E27FC236}">
                    <a16:creationId xmlns:a16="http://schemas.microsoft.com/office/drawing/2014/main" id="{728B7470-E9E6-4699-B6DF-4CE825D95CDB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309;p38">
                <a:extLst>
                  <a:ext uri="{FF2B5EF4-FFF2-40B4-BE49-F238E27FC236}">
                    <a16:creationId xmlns:a16="http://schemas.microsoft.com/office/drawing/2014/main" id="{0D1D4E8A-574F-4E6F-8BB8-85CB203E4574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310;p38">
                <a:extLst>
                  <a:ext uri="{FF2B5EF4-FFF2-40B4-BE49-F238E27FC236}">
                    <a16:creationId xmlns:a16="http://schemas.microsoft.com/office/drawing/2014/main" id="{CDA31C21-B6B1-4A89-BEA9-F36292E8AFCE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311;p38">
                <a:extLst>
                  <a:ext uri="{FF2B5EF4-FFF2-40B4-BE49-F238E27FC236}">
                    <a16:creationId xmlns:a16="http://schemas.microsoft.com/office/drawing/2014/main" id="{6E206CD4-6E63-41B6-8ADD-1750E5289F6D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312;p38">
                <a:extLst>
                  <a:ext uri="{FF2B5EF4-FFF2-40B4-BE49-F238E27FC236}">
                    <a16:creationId xmlns:a16="http://schemas.microsoft.com/office/drawing/2014/main" id="{D7352BE7-AE9F-4F53-B353-58D7123A7BCE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313;p38">
                <a:extLst>
                  <a:ext uri="{FF2B5EF4-FFF2-40B4-BE49-F238E27FC236}">
                    <a16:creationId xmlns:a16="http://schemas.microsoft.com/office/drawing/2014/main" id="{AAAFC1C3-DFBF-4632-AC42-1A3B93305F29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314;p38">
                <a:extLst>
                  <a:ext uri="{FF2B5EF4-FFF2-40B4-BE49-F238E27FC236}">
                    <a16:creationId xmlns:a16="http://schemas.microsoft.com/office/drawing/2014/main" id="{9EE0B3FE-B63F-40EF-A37B-FF5970578A1F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315;p38">
                <a:extLst>
                  <a:ext uri="{FF2B5EF4-FFF2-40B4-BE49-F238E27FC236}">
                    <a16:creationId xmlns:a16="http://schemas.microsoft.com/office/drawing/2014/main" id="{457BE3A8-AA9C-4F7D-ABD1-9173104109CE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316;p38">
                <a:extLst>
                  <a:ext uri="{FF2B5EF4-FFF2-40B4-BE49-F238E27FC236}">
                    <a16:creationId xmlns:a16="http://schemas.microsoft.com/office/drawing/2014/main" id="{4EC689A5-2AD6-43B6-A36E-D5A464CCA5F3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317;p38">
                <a:extLst>
                  <a:ext uri="{FF2B5EF4-FFF2-40B4-BE49-F238E27FC236}">
                    <a16:creationId xmlns:a16="http://schemas.microsoft.com/office/drawing/2014/main" id="{1AD84D44-2B18-46A4-BE7D-D0935D90080D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318;p38">
                <a:extLst>
                  <a:ext uri="{FF2B5EF4-FFF2-40B4-BE49-F238E27FC236}">
                    <a16:creationId xmlns:a16="http://schemas.microsoft.com/office/drawing/2014/main" id="{27264A7C-171E-4803-8053-3484A383D2A9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319;p38">
                <a:extLst>
                  <a:ext uri="{FF2B5EF4-FFF2-40B4-BE49-F238E27FC236}">
                    <a16:creationId xmlns:a16="http://schemas.microsoft.com/office/drawing/2014/main" id="{3EA7ED7A-32CA-400D-B9F1-D9309AAFEA08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320;p38">
                <a:extLst>
                  <a:ext uri="{FF2B5EF4-FFF2-40B4-BE49-F238E27FC236}">
                    <a16:creationId xmlns:a16="http://schemas.microsoft.com/office/drawing/2014/main" id="{0CD8DC01-50CE-417A-9FE5-2221D706934B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321;p38">
                <a:extLst>
                  <a:ext uri="{FF2B5EF4-FFF2-40B4-BE49-F238E27FC236}">
                    <a16:creationId xmlns:a16="http://schemas.microsoft.com/office/drawing/2014/main" id="{03F85B79-9D52-4729-BE6E-F7CACC32C54E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322;p38">
                <a:extLst>
                  <a:ext uri="{FF2B5EF4-FFF2-40B4-BE49-F238E27FC236}">
                    <a16:creationId xmlns:a16="http://schemas.microsoft.com/office/drawing/2014/main" id="{AB2C37F8-8F3A-4D76-862D-05BCA803710E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323;p38">
                <a:extLst>
                  <a:ext uri="{FF2B5EF4-FFF2-40B4-BE49-F238E27FC236}">
                    <a16:creationId xmlns:a16="http://schemas.microsoft.com/office/drawing/2014/main" id="{667EFC12-7ED7-4D6D-8FE2-8B060861937F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324;p38">
                <a:extLst>
                  <a:ext uri="{FF2B5EF4-FFF2-40B4-BE49-F238E27FC236}">
                    <a16:creationId xmlns:a16="http://schemas.microsoft.com/office/drawing/2014/main" id="{C1A15D5B-45F5-40F4-B7CE-45A8D540DC99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325;p38">
                <a:extLst>
                  <a:ext uri="{FF2B5EF4-FFF2-40B4-BE49-F238E27FC236}">
                    <a16:creationId xmlns:a16="http://schemas.microsoft.com/office/drawing/2014/main" id="{78C7A69D-7F09-4E9C-8C4B-1B8A9E465435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326;p38">
                <a:extLst>
                  <a:ext uri="{FF2B5EF4-FFF2-40B4-BE49-F238E27FC236}">
                    <a16:creationId xmlns:a16="http://schemas.microsoft.com/office/drawing/2014/main" id="{FBC8AC27-7F4B-490E-B336-6312206D9079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327;p38">
                <a:extLst>
                  <a:ext uri="{FF2B5EF4-FFF2-40B4-BE49-F238E27FC236}">
                    <a16:creationId xmlns:a16="http://schemas.microsoft.com/office/drawing/2014/main" id="{B44A54B9-DF02-498E-8753-17A622423B48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328;p38">
                <a:extLst>
                  <a:ext uri="{FF2B5EF4-FFF2-40B4-BE49-F238E27FC236}">
                    <a16:creationId xmlns:a16="http://schemas.microsoft.com/office/drawing/2014/main" id="{A0299D8C-C6F6-483F-A895-4382D5A79227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329;p38">
                <a:extLst>
                  <a:ext uri="{FF2B5EF4-FFF2-40B4-BE49-F238E27FC236}">
                    <a16:creationId xmlns:a16="http://schemas.microsoft.com/office/drawing/2014/main" id="{5B86A75A-AAB9-4F9E-84A4-6327AFCDEB86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330;p38">
                <a:extLst>
                  <a:ext uri="{FF2B5EF4-FFF2-40B4-BE49-F238E27FC236}">
                    <a16:creationId xmlns:a16="http://schemas.microsoft.com/office/drawing/2014/main" id="{9FF3DE2E-10AE-43AB-A7BC-F1DBD3C579F3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331;p38">
                <a:extLst>
                  <a:ext uri="{FF2B5EF4-FFF2-40B4-BE49-F238E27FC236}">
                    <a16:creationId xmlns:a16="http://schemas.microsoft.com/office/drawing/2014/main" id="{DBFFAA50-1360-436E-905E-43D46FB53939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332;p38">
                <a:extLst>
                  <a:ext uri="{FF2B5EF4-FFF2-40B4-BE49-F238E27FC236}">
                    <a16:creationId xmlns:a16="http://schemas.microsoft.com/office/drawing/2014/main" id="{332D7749-963F-4E15-9FD1-DDE523738BCD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333;p38">
                <a:extLst>
                  <a:ext uri="{FF2B5EF4-FFF2-40B4-BE49-F238E27FC236}">
                    <a16:creationId xmlns:a16="http://schemas.microsoft.com/office/drawing/2014/main" id="{8AFA8117-FBC5-4E9A-867C-BD27963AD80C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334;p38">
                <a:extLst>
                  <a:ext uri="{FF2B5EF4-FFF2-40B4-BE49-F238E27FC236}">
                    <a16:creationId xmlns:a16="http://schemas.microsoft.com/office/drawing/2014/main" id="{0FD4F20C-8A56-4859-A327-820C277F8992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335;p38">
                <a:extLst>
                  <a:ext uri="{FF2B5EF4-FFF2-40B4-BE49-F238E27FC236}">
                    <a16:creationId xmlns:a16="http://schemas.microsoft.com/office/drawing/2014/main" id="{BDAE9899-E796-4FAF-A695-52A0DFABF379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336;p38">
                <a:extLst>
                  <a:ext uri="{FF2B5EF4-FFF2-40B4-BE49-F238E27FC236}">
                    <a16:creationId xmlns:a16="http://schemas.microsoft.com/office/drawing/2014/main" id="{C303C4AF-790B-44A1-A344-72ED27DF6CF8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337;p38">
                <a:extLst>
                  <a:ext uri="{FF2B5EF4-FFF2-40B4-BE49-F238E27FC236}">
                    <a16:creationId xmlns:a16="http://schemas.microsoft.com/office/drawing/2014/main" id="{FBA7B81E-CABB-4160-B89C-E336E68EF95C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338;p38">
                <a:extLst>
                  <a:ext uri="{FF2B5EF4-FFF2-40B4-BE49-F238E27FC236}">
                    <a16:creationId xmlns:a16="http://schemas.microsoft.com/office/drawing/2014/main" id="{068A784F-6E9F-49BA-A281-86CE4672420D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339;p38">
                <a:extLst>
                  <a:ext uri="{FF2B5EF4-FFF2-40B4-BE49-F238E27FC236}">
                    <a16:creationId xmlns:a16="http://schemas.microsoft.com/office/drawing/2014/main" id="{31F35D60-5BF4-4027-8857-3741F59BFA59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340;p38">
                <a:extLst>
                  <a:ext uri="{FF2B5EF4-FFF2-40B4-BE49-F238E27FC236}">
                    <a16:creationId xmlns:a16="http://schemas.microsoft.com/office/drawing/2014/main" id="{DC28E0DE-82BB-4534-A0F2-13B64422C2F9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341;p38">
                <a:extLst>
                  <a:ext uri="{FF2B5EF4-FFF2-40B4-BE49-F238E27FC236}">
                    <a16:creationId xmlns:a16="http://schemas.microsoft.com/office/drawing/2014/main" id="{90D8FE2F-51B2-4CB7-B686-A7B3E8E01270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342;p38">
                <a:extLst>
                  <a:ext uri="{FF2B5EF4-FFF2-40B4-BE49-F238E27FC236}">
                    <a16:creationId xmlns:a16="http://schemas.microsoft.com/office/drawing/2014/main" id="{BB83F334-B962-44DC-920E-7AB005C93482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343;p38">
                <a:extLst>
                  <a:ext uri="{FF2B5EF4-FFF2-40B4-BE49-F238E27FC236}">
                    <a16:creationId xmlns:a16="http://schemas.microsoft.com/office/drawing/2014/main" id="{83B308CB-8C01-4D4F-9619-7B91604C2F16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344;p38">
                <a:extLst>
                  <a:ext uri="{FF2B5EF4-FFF2-40B4-BE49-F238E27FC236}">
                    <a16:creationId xmlns:a16="http://schemas.microsoft.com/office/drawing/2014/main" id="{12CA3139-E71E-4764-A19E-FF7DC15E3128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345;p38">
                <a:extLst>
                  <a:ext uri="{FF2B5EF4-FFF2-40B4-BE49-F238E27FC236}">
                    <a16:creationId xmlns:a16="http://schemas.microsoft.com/office/drawing/2014/main" id="{0B9948E9-B21B-4B60-BE03-C010377A4786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346;p38">
                <a:extLst>
                  <a:ext uri="{FF2B5EF4-FFF2-40B4-BE49-F238E27FC236}">
                    <a16:creationId xmlns:a16="http://schemas.microsoft.com/office/drawing/2014/main" id="{9B6FFC59-DF08-4AAD-BFE1-F848DCB39BDD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347;p38">
                <a:extLst>
                  <a:ext uri="{FF2B5EF4-FFF2-40B4-BE49-F238E27FC236}">
                    <a16:creationId xmlns:a16="http://schemas.microsoft.com/office/drawing/2014/main" id="{7556DDCC-D40C-4D5D-B8E3-A3D4EA49359D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348;p38">
                <a:extLst>
                  <a:ext uri="{FF2B5EF4-FFF2-40B4-BE49-F238E27FC236}">
                    <a16:creationId xmlns:a16="http://schemas.microsoft.com/office/drawing/2014/main" id="{DD7B141F-9A2B-4FD1-A2A9-0782E2CF1BC1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349;p38">
                <a:extLst>
                  <a:ext uri="{FF2B5EF4-FFF2-40B4-BE49-F238E27FC236}">
                    <a16:creationId xmlns:a16="http://schemas.microsoft.com/office/drawing/2014/main" id="{E957AA59-BAF6-4AD5-B1CE-1DA2D46DF0F7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350;p38">
                <a:extLst>
                  <a:ext uri="{FF2B5EF4-FFF2-40B4-BE49-F238E27FC236}">
                    <a16:creationId xmlns:a16="http://schemas.microsoft.com/office/drawing/2014/main" id="{910404E3-AB37-4919-BCD7-7F0523631059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351;p38">
                <a:extLst>
                  <a:ext uri="{FF2B5EF4-FFF2-40B4-BE49-F238E27FC236}">
                    <a16:creationId xmlns:a16="http://schemas.microsoft.com/office/drawing/2014/main" id="{9CAEF27B-1E8A-46A2-825B-84A43915B149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352;p38">
                <a:extLst>
                  <a:ext uri="{FF2B5EF4-FFF2-40B4-BE49-F238E27FC236}">
                    <a16:creationId xmlns:a16="http://schemas.microsoft.com/office/drawing/2014/main" id="{4C368FD4-29D6-4F77-8AEF-5553D109837E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353;p38">
                <a:extLst>
                  <a:ext uri="{FF2B5EF4-FFF2-40B4-BE49-F238E27FC236}">
                    <a16:creationId xmlns:a16="http://schemas.microsoft.com/office/drawing/2014/main" id="{23B81485-4B85-45DC-92DC-54081577B2CA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354;p38">
                <a:extLst>
                  <a:ext uri="{FF2B5EF4-FFF2-40B4-BE49-F238E27FC236}">
                    <a16:creationId xmlns:a16="http://schemas.microsoft.com/office/drawing/2014/main" id="{015FEA27-2CEF-4C55-B59F-F457F896304E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355;p38">
                <a:extLst>
                  <a:ext uri="{FF2B5EF4-FFF2-40B4-BE49-F238E27FC236}">
                    <a16:creationId xmlns:a16="http://schemas.microsoft.com/office/drawing/2014/main" id="{19B73F53-68CD-4438-98F0-35B66B739914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356;p38">
                <a:extLst>
                  <a:ext uri="{FF2B5EF4-FFF2-40B4-BE49-F238E27FC236}">
                    <a16:creationId xmlns:a16="http://schemas.microsoft.com/office/drawing/2014/main" id="{AC58CC59-5DCB-46A1-9B83-E9C885928D9D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357;p38">
                <a:extLst>
                  <a:ext uri="{FF2B5EF4-FFF2-40B4-BE49-F238E27FC236}">
                    <a16:creationId xmlns:a16="http://schemas.microsoft.com/office/drawing/2014/main" id="{B648D071-CCCF-4958-A3CE-DE1787B6CC28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358;p38">
                <a:extLst>
                  <a:ext uri="{FF2B5EF4-FFF2-40B4-BE49-F238E27FC236}">
                    <a16:creationId xmlns:a16="http://schemas.microsoft.com/office/drawing/2014/main" id="{B430666B-1A08-4F50-A7CD-A501FD39C3CD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359;p38">
                <a:extLst>
                  <a:ext uri="{FF2B5EF4-FFF2-40B4-BE49-F238E27FC236}">
                    <a16:creationId xmlns:a16="http://schemas.microsoft.com/office/drawing/2014/main" id="{1B3D01AB-D7BE-4C44-A9AC-78680231A345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360;p38">
                <a:extLst>
                  <a:ext uri="{FF2B5EF4-FFF2-40B4-BE49-F238E27FC236}">
                    <a16:creationId xmlns:a16="http://schemas.microsoft.com/office/drawing/2014/main" id="{DA7B03B2-7836-4597-841A-C4736AF781A6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361;p38">
                <a:extLst>
                  <a:ext uri="{FF2B5EF4-FFF2-40B4-BE49-F238E27FC236}">
                    <a16:creationId xmlns:a16="http://schemas.microsoft.com/office/drawing/2014/main" id="{3ACA61BF-6ACA-4F1B-9F29-1B84535C5664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362;p38">
                <a:extLst>
                  <a:ext uri="{FF2B5EF4-FFF2-40B4-BE49-F238E27FC236}">
                    <a16:creationId xmlns:a16="http://schemas.microsoft.com/office/drawing/2014/main" id="{BD1A305E-9F18-4B80-885B-EECC42FB8D82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363;p38">
                <a:extLst>
                  <a:ext uri="{FF2B5EF4-FFF2-40B4-BE49-F238E27FC236}">
                    <a16:creationId xmlns:a16="http://schemas.microsoft.com/office/drawing/2014/main" id="{C039E6BC-D51A-4E30-93D3-830FF8FA4B93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364;p38">
                <a:extLst>
                  <a:ext uri="{FF2B5EF4-FFF2-40B4-BE49-F238E27FC236}">
                    <a16:creationId xmlns:a16="http://schemas.microsoft.com/office/drawing/2014/main" id="{3CF3524B-1619-498A-8817-368ACE60F7BC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365;p38">
                <a:extLst>
                  <a:ext uri="{FF2B5EF4-FFF2-40B4-BE49-F238E27FC236}">
                    <a16:creationId xmlns:a16="http://schemas.microsoft.com/office/drawing/2014/main" id="{FF1FAE3B-E86E-4C7C-A335-57DC7CF0AED1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366;p38">
                <a:extLst>
                  <a:ext uri="{FF2B5EF4-FFF2-40B4-BE49-F238E27FC236}">
                    <a16:creationId xmlns:a16="http://schemas.microsoft.com/office/drawing/2014/main" id="{AA3D5C3D-2118-40D2-B67F-25FAF24FD8AD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367;p38">
                <a:extLst>
                  <a:ext uri="{FF2B5EF4-FFF2-40B4-BE49-F238E27FC236}">
                    <a16:creationId xmlns:a16="http://schemas.microsoft.com/office/drawing/2014/main" id="{9CA57537-ABF3-40CF-BEDD-B1A49CBFA10A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68;p38">
                <a:extLst>
                  <a:ext uri="{FF2B5EF4-FFF2-40B4-BE49-F238E27FC236}">
                    <a16:creationId xmlns:a16="http://schemas.microsoft.com/office/drawing/2014/main" id="{33992671-50CD-4F32-B042-5E7609A4D813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1903;p46">
            <a:extLst>
              <a:ext uri="{FF2B5EF4-FFF2-40B4-BE49-F238E27FC236}">
                <a16:creationId xmlns:a16="http://schemas.microsoft.com/office/drawing/2014/main" id="{8F49321A-014A-4FDC-A591-A14FE5E06F93}"/>
              </a:ext>
            </a:extLst>
          </p:cNvPr>
          <p:cNvGrpSpPr/>
          <p:nvPr/>
        </p:nvGrpSpPr>
        <p:grpSpPr>
          <a:xfrm>
            <a:off x="4841252" y="1218688"/>
            <a:ext cx="3232460" cy="3211994"/>
            <a:chOff x="5198315" y="1396581"/>
            <a:chExt cx="3232460" cy="3211994"/>
          </a:xfrm>
        </p:grpSpPr>
        <p:sp>
          <p:nvSpPr>
            <p:cNvPr id="311" name="Google Shape;1904;p46">
              <a:extLst>
                <a:ext uri="{FF2B5EF4-FFF2-40B4-BE49-F238E27FC236}">
                  <a16:creationId xmlns:a16="http://schemas.microsoft.com/office/drawing/2014/main" id="{3C838666-7E9B-4EF9-8F64-57CAF6EA6B3A}"/>
                </a:ext>
              </a:extLst>
            </p:cNvPr>
            <p:cNvSpPr/>
            <p:nvPr/>
          </p:nvSpPr>
          <p:spPr>
            <a:xfrm>
              <a:off x="5260075" y="394587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1905;p46">
              <a:extLst>
                <a:ext uri="{FF2B5EF4-FFF2-40B4-BE49-F238E27FC236}">
                  <a16:creationId xmlns:a16="http://schemas.microsoft.com/office/drawing/2014/main" id="{C590A43E-FA0A-4759-9029-7BC90D8CEEF9}"/>
                </a:ext>
              </a:extLst>
            </p:cNvPr>
            <p:cNvGrpSpPr/>
            <p:nvPr/>
          </p:nvGrpSpPr>
          <p:grpSpPr>
            <a:xfrm>
              <a:off x="5198315" y="2639438"/>
              <a:ext cx="2280005" cy="1691059"/>
              <a:chOff x="3790320" y="631277"/>
              <a:chExt cx="4717578" cy="3498984"/>
            </a:xfrm>
          </p:grpSpPr>
          <p:sp>
            <p:nvSpPr>
              <p:cNvPr id="421" name="Google Shape;1906;p46">
                <a:extLst>
                  <a:ext uri="{FF2B5EF4-FFF2-40B4-BE49-F238E27FC236}">
                    <a16:creationId xmlns:a16="http://schemas.microsoft.com/office/drawing/2014/main" id="{F9DDBA4D-2B3D-445E-8C9B-D7E22FAB21C8}"/>
                  </a:ext>
                </a:extLst>
              </p:cNvPr>
              <p:cNvSpPr/>
              <p:nvPr/>
            </p:nvSpPr>
            <p:spPr>
              <a:xfrm>
                <a:off x="5441192" y="3349436"/>
                <a:ext cx="939711" cy="653123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4583" extrusionOk="0">
                    <a:moveTo>
                      <a:pt x="288" y="0"/>
                    </a:moveTo>
                    <a:cubicBezTo>
                      <a:pt x="131" y="0"/>
                      <a:pt x="0" y="110"/>
                      <a:pt x="0" y="262"/>
                    </a:cubicBezTo>
                    <a:lnTo>
                      <a:pt x="0" y="4300"/>
                    </a:lnTo>
                    <a:cubicBezTo>
                      <a:pt x="0" y="4452"/>
                      <a:pt x="131" y="4583"/>
                      <a:pt x="288" y="4583"/>
                    </a:cubicBezTo>
                    <a:lnTo>
                      <a:pt x="6332" y="4583"/>
                    </a:lnTo>
                    <a:cubicBezTo>
                      <a:pt x="6484" y="4583"/>
                      <a:pt x="6594" y="4452"/>
                      <a:pt x="6594" y="4300"/>
                    </a:cubicBezTo>
                    <a:lnTo>
                      <a:pt x="6594" y="262"/>
                    </a:lnTo>
                    <a:cubicBezTo>
                      <a:pt x="6594" y="110"/>
                      <a:pt x="6484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907;p46">
                <a:extLst>
                  <a:ext uri="{FF2B5EF4-FFF2-40B4-BE49-F238E27FC236}">
                    <a16:creationId xmlns:a16="http://schemas.microsoft.com/office/drawing/2014/main" id="{35D0AD52-4071-4B31-BDB8-B405C643DCB3}"/>
                  </a:ext>
                </a:extLst>
              </p:cNvPr>
              <p:cNvSpPr/>
              <p:nvPr/>
            </p:nvSpPr>
            <p:spPr>
              <a:xfrm>
                <a:off x="5435206" y="3339745"/>
                <a:ext cx="954674" cy="668799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693" extrusionOk="0">
                    <a:moveTo>
                      <a:pt x="6374" y="110"/>
                    </a:moveTo>
                    <a:cubicBezTo>
                      <a:pt x="6484" y="110"/>
                      <a:pt x="6588" y="220"/>
                      <a:pt x="6588" y="330"/>
                    </a:cubicBezTo>
                    <a:lnTo>
                      <a:pt x="6588" y="4368"/>
                    </a:lnTo>
                    <a:cubicBezTo>
                      <a:pt x="6588" y="4499"/>
                      <a:pt x="6484" y="4583"/>
                      <a:pt x="6374" y="4583"/>
                    </a:cubicBezTo>
                    <a:lnTo>
                      <a:pt x="330" y="4583"/>
                    </a:lnTo>
                    <a:cubicBezTo>
                      <a:pt x="199" y="4583"/>
                      <a:pt x="110" y="4499"/>
                      <a:pt x="110" y="4368"/>
                    </a:cubicBezTo>
                    <a:lnTo>
                      <a:pt x="110" y="330"/>
                    </a:lnTo>
                    <a:cubicBezTo>
                      <a:pt x="110" y="220"/>
                      <a:pt x="199" y="110"/>
                      <a:pt x="330" y="110"/>
                    </a:cubicBezTo>
                    <a:close/>
                    <a:moveTo>
                      <a:pt x="330" y="0"/>
                    </a:moveTo>
                    <a:cubicBezTo>
                      <a:pt x="152" y="0"/>
                      <a:pt x="0" y="157"/>
                      <a:pt x="0" y="330"/>
                    </a:cubicBezTo>
                    <a:lnTo>
                      <a:pt x="0" y="4368"/>
                    </a:lnTo>
                    <a:cubicBezTo>
                      <a:pt x="0" y="4541"/>
                      <a:pt x="152" y="4693"/>
                      <a:pt x="330" y="4693"/>
                    </a:cubicBezTo>
                    <a:lnTo>
                      <a:pt x="6374" y="4693"/>
                    </a:lnTo>
                    <a:cubicBezTo>
                      <a:pt x="6547" y="4693"/>
                      <a:pt x="6698" y="4541"/>
                      <a:pt x="6698" y="4368"/>
                    </a:cubicBezTo>
                    <a:lnTo>
                      <a:pt x="6698" y="330"/>
                    </a:lnTo>
                    <a:cubicBezTo>
                      <a:pt x="6698" y="157"/>
                      <a:pt x="6547" y="0"/>
                      <a:pt x="637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908;p46">
                <a:extLst>
                  <a:ext uri="{FF2B5EF4-FFF2-40B4-BE49-F238E27FC236}">
                    <a16:creationId xmlns:a16="http://schemas.microsoft.com/office/drawing/2014/main" id="{9F9F1E19-BA34-4675-BB37-9BA79D254829}"/>
                  </a:ext>
                </a:extLst>
              </p:cNvPr>
              <p:cNvSpPr/>
              <p:nvPr/>
            </p:nvSpPr>
            <p:spPr>
              <a:xfrm>
                <a:off x="5357537" y="3843531"/>
                <a:ext cx="1107018" cy="277039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1944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1681"/>
                    </a:lnTo>
                    <a:cubicBezTo>
                      <a:pt x="1" y="1833"/>
                      <a:pt x="132" y="1943"/>
                      <a:pt x="284" y="1943"/>
                    </a:cubicBezTo>
                    <a:lnTo>
                      <a:pt x="7505" y="1943"/>
                    </a:lnTo>
                    <a:cubicBezTo>
                      <a:pt x="7657" y="1943"/>
                      <a:pt x="7767" y="1833"/>
                      <a:pt x="7767" y="1681"/>
                    </a:cubicBezTo>
                    <a:lnTo>
                      <a:pt x="7767" y="262"/>
                    </a:lnTo>
                    <a:cubicBezTo>
                      <a:pt x="7767" y="110"/>
                      <a:pt x="7657" y="0"/>
                      <a:pt x="75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909;p46">
                <a:extLst>
                  <a:ext uri="{FF2B5EF4-FFF2-40B4-BE49-F238E27FC236}">
                    <a16:creationId xmlns:a16="http://schemas.microsoft.com/office/drawing/2014/main" id="{8F1B064F-8260-4C62-8511-0C3FDFAB367F}"/>
                  </a:ext>
                </a:extLst>
              </p:cNvPr>
              <p:cNvSpPr/>
              <p:nvPr/>
            </p:nvSpPr>
            <p:spPr>
              <a:xfrm>
                <a:off x="5351551" y="3834552"/>
                <a:ext cx="1122694" cy="295708"/>
              </a:xfrm>
              <a:custGeom>
                <a:avLst/>
                <a:gdLst/>
                <a:ahLst/>
                <a:cxnLst/>
                <a:rect l="l" t="t" r="r" b="b"/>
                <a:pathLst>
                  <a:path w="7878" h="2075" extrusionOk="0">
                    <a:moveTo>
                      <a:pt x="7547" y="110"/>
                    </a:moveTo>
                    <a:cubicBezTo>
                      <a:pt x="7657" y="110"/>
                      <a:pt x="7767" y="220"/>
                      <a:pt x="7767" y="325"/>
                    </a:cubicBezTo>
                    <a:lnTo>
                      <a:pt x="7767" y="1744"/>
                    </a:lnTo>
                    <a:cubicBezTo>
                      <a:pt x="7767" y="1854"/>
                      <a:pt x="7657" y="1964"/>
                      <a:pt x="7547" y="1964"/>
                    </a:cubicBezTo>
                    <a:lnTo>
                      <a:pt x="326" y="1964"/>
                    </a:lnTo>
                    <a:cubicBezTo>
                      <a:pt x="195" y="1964"/>
                      <a:pt x="106" y="1854"/>
                      <a:pt x="106" y="1744"/>
                    </a:cubicBezTo>
                    <a:lnTo>
                      <a:pt x="106" y="325"/>
                    </a:lnTo>
                    <a:cubicBezTo>
                      <a:pt x="106" y="220"/>
                      <a:pt x="195" y="110"/>
                      <a:pt x="326" y="110"/>
                    </a:cubicBezTo>
                    <a:close/>
                    <a:moveTo>
                      <a:pt x="326" y="0"/>
                    </a:moveTo>
                    <a:cubicBezTo>
                      <a:pt x="153" y="0"/>
                      <a:pt x="1" y="152"/>
                      <a:pt x="1" y="325"/>
                    </a:cubicBezTo>
                    <a:lnTo>
                      <a:pt x="1" y="1744"/>
                    </a:lnTo>
                    <a:cubicBezTo>
                      <a:pt x="1" y="1922"/>
                      <a:pt x="153" y="2074"/>
                      <a:pt x="326" y="2074"/>
                    </a:cubicBezTo>
                    <a:lnTo>
                      <a:pt x="7547" y="2074"/>
                    </a:lnTo>
                    <a:cubicBezTo>
                      <a:pt x="7725" y="2074"/>
                      <a:pt x="7877" y="1922"/>
                      <a:pt x="7877" y="1744"/>
                    </a:cubicBezTo>
                    <a:lnTo>
                      <a:pt x="7877" y="325"/>
                    </a:lnTo>
                    <a:cubicBezTo>
                      <a:pt x="7877" y="152"/>
                      <a:pt x="7725" y="0"/>
                      <a:pt x="75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910;p46">
                <a:extLst>
                  <a:ext uri="{FF2B5EF4-FFF2-40B4-BE49-F238E27FC236}">
                    <a16:creationId xmlns:a16="http://schemas.microsoft.com/office/drawing/2014/main" id="{F91CB726-1235-4E4A-8691-1E90F9EF6030}"/>
                  </a:ext>
                </a:extLst>
              </p:cNvPr>
              <p:cNvSpPr/>
              <p:nvPr/>
            </p:nvSpPr>
            <p:spPr>
              <a:xfrm>
                <a:off x="3799298" y="820820"/>
                <a:ext cx="4226419" cy="2630877"/>
              </a:xfrm>
              <a:custGeom>
                <a:avLst/>
                <a:gdLst/>
                <a:ahLst/>
                <a:cxnLst/>
                <a:rect l="l" t="t" r="r" b="b"/>
                <a:pathLst>
                  <a:path w="29657" h="18461" extrusionOk="0">
                    <a:moveTo>
                      <a:pt x="1356" y="1"/>
                    </a:moveTo>
                    <a:cubicBezTo>
                      <a:pt x="613" y="1"/>
                      <a:pt x="0" y="593"/>
                      <a:pt x="0" y="1357"/>
                    </a:cubicBezTo>
                    <a:lnTo>
                      <a:pt x="0" y="17089"/>
                    </a:lnTo>
                    <a:cubicBezTo>
                      <a:pt x="0" y="17853"/>
                      <a:pt x="613" y="18461"/>
                      <a:pt x="1356" y="18461"/>
                    </a:cubicBezTo>
                    <a:lnTo>
                      <a:pt x="28279" y="18461"/>
                    </a:lnTo>
                    <a:cubicBezTo>
                      <a:pt x="29044" y="18461"/>
                      <a:pt x="29657" y="17853"/>
                      <a:pt x="29657" y="17089"/>
                    </a:cubicBezTo>
                    <a:lnTo>
                      <a:pt x="29657" y="1357"/>
                    </a:lnTo>
                    <a:cubicBezTo>
                      <a:pt x="29657" y="593"/>
                      <a:pt x="29044" y="1"/>
                      <a:pt x="28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911;p46">
                <a:extLst>
                  <a:ext uri="{FF2B5EF4-FFF2-40B4-BE49-F238E27FC236}">
                    <a16:creationId xmlns:a16="http://schemas.microsoft.com/office/drawing/2014/main" id="{FAD114AC-97CF-49F1-B4DF-F55B282F6863}"/>
                  </a:ext>
                </a:extLst>
              </p:cNvPr>
              <p:cNvSpPr/>
              <p:nvPr/>
            </p:nvSpPr>
            <p:spPr>
              <a:xfrm>
                <a:off x="3790320" y="811841"/>
                <a:ext cx="4244375" cy="2646553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8571" extrusionOk="0">
                    <a:moveTo>
                      <a:pt x="28342" y="111"/>
                    </a:moveTo>
                    <a:cubicBezTo>
                      <a:pt x="29086" y="111"/>
                      <a:pt x="29652" y="697"/>
                      <a:pt x="29652" y="1420"/>
                    </a:cubicBezTo>
                    <a:lnTo>
                      <a:pt x="29652" y="17152"/>
                    </a:lnTo>
                    <a:cubicBezTo>
                      <a:pt x="29652" y="17869"/>
                      <a:pt x="29086" y="18461"/>
                      <a:pt x="28342" y="18461"/>
                    </a:cubicBezTo>
                    <a:lnTo>
                      <a:pt x="1419" y="18461"/>
                    </a:lnTo>
                    <a:cubicBezTo>
                      <a:pt x="697" y="18461"/>
                      <a:pt x="110" y="17869"/>
                      <a:pt x="110" y="17152"/>
                    </a:cubicBezTo>
                    <a:lnTo>
                      <a:pt x="110" y="1420"/>
                    </a:lnTo>
                    <a:cubicBezTo>
                      <a:pt x="110" y="697"/>
                      <a:pt x="697" y="111"/>
                      <a:pt x="1419" y="111"/>
                    </a:cubicBezTo>
                    <a:close/>
                    <a:moveTo>
                      <a:pt x="1419" y="1"/>
                    </a:moveTo>
                    <a:cubicBezTo>
                      <a:pt x="634" y="1"/>
                      <a:pt x="0" y="635"/>
                      <a:pt x="0" y="1420"/>
                    </a:cubicBezTo>
                    <a:lnTo>
                      <a:pt x="0" y="17152"/>
                    </a:lnTo>
                    <a:cubicBezTo>
                      <a:pt x="0" y="17937"/>
                      <a:pt x="634" y="18571"/>
                      <a:pt x="1419" y="18571"/>
                    </a:cubicBezTo>
                    <a:lnTo>
                      <a:pt x="28342" y="18571"/>
                    </a:lnTo>
                    <a:cubicBezTo>
                      <a:pt x="29128" y="18571"/>
                      <a:pt x="29782" y="17937"/>
                      <a:pt x="29782" y="17152"/>
                    </a:cubicBezTo>
                    <a:lnTo>
                      <a:pt x="29782" y="1420"/>
                    </a:lnTo>
                    <a:cubicBezTo>
                      <a:pt x="29782" y="635"/>
                      <a:pt x="29128" y="1"/>
                      <a:pt x="28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912;p46">
                <a:extLst>
                  <a:ext uri="{FF2B5EF4-FFF2-40B4-BE49-F238E27FC236}">
                    <a16:creationId xmlns:a16="http://schemas.microsoft.com/office/drawing/2014/main" id="{56B573D1-7528-40F7-9147-5AEC05139D02}"/>
                  </a:ext>
                </a:extLst>
              </p:cNvPr>
              <p:cNvSpPr/>
              <p:nvPr/>
            </p:nvSpPr>
            <p:spPr>
              <a:xfrm>
                <a:off x="3961193" y="955210"/>
                <a:ext cx="3899644" cy="2359966"/>
              </a:xfrm>
              <a:custGeom>
                <a:avLst/>
                <a:gdLst/>
                <a:ahLst/>
                <a:cxnLst/>
                <a:rect l="l" t="t" r="r" b="b"/>
                <a:pathLst>
                  <a:path w="27364" h="16560" extrusionOk="0">
                    <a:moveTo>
                      <a:pt x="1268" y="0"/>
                    </a:moveTo>
                    <a:cubicBezTo>
                      <a:pt x="566" y="0"/>
                      <a:pt x="1" y="566"/>
                      <a:pt x="1" y="1262"/>
                    </a:cubicBezTo>
                    <a:lnTo>
                      <a:pt x="1" y="15292"/>
                    </a:lnTo>
                    <a:cubicBezTo>
                      <a:pt x="1" y="15994"/>
                      <a:pt x="566" y="16560"/>
                      <a:pt x="1268" y="16560"/>
                    </a:cubicBezTo>
                    <a:lnTo>
                      <a:pt x="26096" y="16560"/>
                    </a:lnTo>
                    <a:cubicBezTo>
                      <a:pt x="26798" y="16560"/>
                      <a:pt x="27363" y="15994"/>
                      <a:pt x="27363" y="15292"/>
                    </a:cubicBezTo>
                    <a:lnTo>
                      <a:pt x="27363" y="1262"/>
                    </a:lnTo>
                    <a:cubicBezTo>
                      <a:pt x="27363" y="566"/>
                      <a:pt x="26798" y="0"/>
                      <a:pt x="26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913;p46">
                <a:extLst>
                  <a:ext uri="{FF2B5EF4-FFF2-40B4-BE49-F238E27FC236}">
                    <a16:creationId xmlns:a16="http://schemas.microsoft.com/office/drawing/2014/main" id="{AA485751-1FFB-43E0-8ED6-D6E0464556C3}"/>
                  </a:ext>
                </a:extLst>
              </p:cNvPr>
              <p:cNvSpPr/>
              <p:nvPr/>
            </p:nvSpPr>
            <p:spPr>
              <a:xfrm>
                <a:off x="3955208" y="945519"/>
                <a:ext cx="3915320" cy="2379347"/>
              </a:xfrm>
              <a:custGeom>
                <a:avLst/>
                <a:gdLst/>
                <a:ahLst/>
                <a:cxnLst/>
                <a:rect l="l" t="t" r="r" b="b"/>
                <a:pathLst>
                  <a:path w="27474" h="16696" extrusionOk="0">
                    <a:moveTo>
                      <a:pt x="26138" y="110"/>
                    </a:moveTo>
                    <a:cubicBezTo>
                      <a:pt x="26819" y="110"/>
                      <a:pt x="27363" y="655"/>
                      <a:pt x="27363" y="1330"/>
                    </a:cubicBezTo>
                    <a:lnTo>
                      <a:pt x="27363" y="15360"/>
                    </a:lnTo>
                    <a:cubicBezTo>
                      <a:pt x="27363" y="16041"/>
                      <a:pt x="26819" y="16586"/>
                      <a:pt x="26138" y="16586"/>
                    </a:cubicBezTo>
                    <a:lnTo>
                      <a:pt x="1310" y="16586"/>
                    </a:lnTo>
                    <a:cubicBezTo>
                      <a:pt x="655" y="16586"/>
                      <a:pt x="111" y="16041"/>
                      <a:pt x="111" y="15360"/>
                    </a:cubicBezTo>
                    <a:lnTo>
                      <a:pt x="111" y="1330"/>
                    </a:lnTo>
                    <a:cubicBezTo>
                      <a:pt x="111" y="655"/>
                      <a:pt x="655" y="110"/>
                      <a:pt x="1310" y="110"/>
                    </a:cubicBezTo>
                    <a:close/>
                    <a:moveTo>
                      <a:pt x="1310" y="0"/>
                    </a:moveTo>
                    <a:cubicBezTo>
                      <a:pt x="587" y="0"/>
                      <a:pt x="1" y="592"/>
                      <a:pt x="1" y="1330"/>
                    </a:cubicBezTo>
                    <a:lnTo>
                      <a:pt x="1" y="15360"/>
                    </a:lnTo>
                    <a:cubicBezTo>
                      <a:pt x="1" y="16104"/>
                      <a:pt x="587" y="16696"/>
                      <a:pt x="1310" y="16696"/>
                    </a:cubicBezTo>
                    <a:lnTo>
                      <a:pt x="26138" y="16696"/>
                    </a:lnTo>
                    <a:cubicBezTo>
                      <a:pt x="26882" y="16696"/>
                      <a:pt x="27473" y="16104"/>
                      <a:pt x="27473" y="15360"/>
                    </a:cubicBezTo>
                    <a:lnTo>
                      <a:pt x="27473" y="1330"/>
                    </a:lnTo>
                    <a:cubicBezTo>
                      <a:pt x="27473" y="592"/>
                      <a:pt x="26882" y="0"/>
                      <a:pt x="2613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914;p46">
                <a:extLst>
                  <a:ext uri="{FF2B5EF4-FFF2-40B4-BE49-F238E27FC236}">
                    <a16:creationId xmlns:a16="http://schemas.microsoft.com/office/drawing/2014/main" id="{CCFCB3DF-3B78-4D83-A7CC-6913F38A786F}"/>
                  </a:ext>
                </a:extLst>
              </p:cNvPr>
              <p:cNvSpPr/>
              <p:nvPr/>
            </p:nvSpPr>
            <p:spPr>
              <a:xfrm>
                <a:off x="5948681" y="1057392"/>
                <a:ext cx="1818855" cy="2142923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15037" extrusionOk="0">
                    <a:moveTo>
                      <a:pt x="262" y="1"/>
                    </a:moveTo>
                    <a:cubicBezTo>
                      <a:pt x="105" y="1"/>
                      <a:pt x="0" y="132"/>
                      <a:pt x="0" y="284"/>
                    </a:cubicBezTo>
                    <a:lnTo>
                      <a:pt x="0" y="14753"/>
                    </a:lnTo>
                    <a:cubicBezTo>
                      <a:pt x="0" y="14905"/>
                      <a:pt x="105" y="15036"/>
                      <a:pt x="262" y="15036"/>
                    </a:cubicBezTo>
                    <a:lnTo>
                      <a:pt x="12501" y="15036"/>
                    </a:lnTo>
                    <a:cubicBezTo>
                      <a:pt x="12653" y="15036"/>
                      <a:pt x="12763" y="14905"/>
                      <a:pt x="12763" y="14753"/>
                    </a:cubicBezTo>
                    <a:lnTo>
                      <a:pt x="12763" y="284"/>
                    </a:lnTo>
                    <a:cubicBezTo>
                      <a:pt x="12763" y="132"/>
                      <a:pt x="12653" y="1"/>
                      <a:pt x="12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915;p46">
                <a:extLst>
                  <a:ext uri="{FF2B5EF4-FFF2-40B4-BE49-F238E27FC236}">
                    <a16:creationId xmlns:a16="http://schemas.microsoft.com/office/drawing/2014/main" id="{E0BCF39D-5834-4BBF-AB5B-7B214EBBE973}"/>
                  </a:ext>
                </a:extLst>
              </p:cNvPr>
              <p:cNvSpPr/>
              <p:nvPr/>
            </p:nvSpPr>
            <p:spPr>
              <a:xfrm>
                <a:off x="6131526" y="1197768"/>
                <a:ext cx="1518159" cy="1050869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7374" extrusionOk="0">
                    <a:moveTo>
                      <a:pt x="262" y="0"/>
                    </a:moveTo>
                    <a:cubicBezTo>
                      <a:pt x="110" y="0"/>
                      <a:pt x="0" y="105"/>
                      <a:pt x="0" y="262"/>
                    </a:cubicBezTo>
                    <a:lnTo>
                      <a:pt x="0" y="7091"/>
                    </a:lnTo>
                    <a:cubicBezTo>
                      <a:pt x="0" y="7243"/>
                      <a:pt x="110" y="7374"/>
                      <a:pt x="262" y="7374"/>
                    </a:cubicBezTo>
                    <a:lnTo>
                      <a:pt x="10369" y="7374"/>
                    </a:lnTo>
                    <a:cubicBezTo>
                      <a:pt x="10521" y="7374"/>
                      <a:pt x="10652" y="7243"/>
                      <a:pt x="10652" y="7091"/>
                    </a:cubicBezTo>
                    <a:lnTo>
                      <a:pt x="10652" y="262"/>
                    </a:lnTo>
                    <a:cubicBezTo>
                      <a:pt x="10652" y="105"/>
                      <a:pt x="10521" y="0"/>
                      <a:pt x="10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916;p46">
                <a:extLst>
                  <a:ext uri="{FF2B5EF4-FFF2-40B4-BE49-F238E27FC236}">
                    <a16:creationId xmlns:a16="http://schemas.microsoft.com/office/drawing/2014/main" id="{64AAD8F8-7FD4-4C10-ACB2-2E966B3C5CB8}"/>
                  </a:ext>
                </a:extLst>
              </p:cNvPr>
              <p:cNvSpPr/>
              <p:nvPr/>
            </p:nvSpPr>
            <p:spPr>
              <a:xfrm>
                <a:off x="3805997" y="640968"/>
                <a:ext cx="2055422" cy="643433"/>
              </a:xfrm>
              <a:custGeom>
                <a:avLst/>
                <a:gdLst/>
                <a:ahLst/>
                <a:cxnLst/>
                <a:rect l="l" t="t" r="r" b="b"/>
                <a:pathLst>
                  <a:path w="14423" h="4515" extrusionOk="0">
                    <a:moveTo>
                      <a:pt x="1550" y="1"/>
                    </a:moveTo>
                    <a:cubicBezTo>
                      <a:pt x="697" y="1"/>
                      <a:pt x="0" y="697"/>
                      <a:pt x="0" y="1551"/>
                    </a:cubicBezTo>
                    <a:lnTo>
                      <a:pt x="0" y="2965"/>
                    </a:lnTo>
                    <a:cubicBezTo>
                      <a:pt x="0" y="3839"/>
                      <a:pt x="697" y="4515"/>
                      <a:pt x="1550" y="4515"/>
                    </a:cubicBezTo>
                    <a:lnTo>
                      <a:pt x="12873" y="4515"/>
                    </a:lnTo>
                    <a:cubicBezTo>
                      <a:pt x="13747" y="4515"/>
                      <a:pt x="14423" y="3839"/>
                      <a:pt x="14423" y="2965"/>
                    </a:cubicBezTo>
                    <a:lnTo>
                      <a:pt x="14423" y="1551"/>
                    </a:lnTo>
                    <a:cubicBezTo>
                      <a:pt x="14423" y="697"/>
                      <a:pt x="13747" y="1"/>
                      <a:pt x="12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917;p46">
                <a:extLst>
                  <a:ext uri="{FF2B5EF4-FFF2-40B4-BE49-F238E27FC236}">
                    <a16:creationId xmlns:a16="http://schemas.microsoft.com/office/drawing/2014/main" id="{00CFF699-019B-45F7-9AC5-69995E6F2C49}"/>
                  </a:ext>
                </a:extLst>
              </p:cNvPr>
              <p:cNvSpPr/>
              <p:nvPr/>
            </p:nvSpPr>
            <p:spPr>
              <a:xfrm>
                <a:off x="3799298" y="631277"/>
                <a:ext cx="2071098" cy="662814"/>
              </a:xfrm>
              <a:custGeom>
                <a:avLst/>
                <a:gdLst/>
                <a:ahLst/>
                <a:cxnLst/>
                <a:rect l="l" t="t" r="r" b="b"/>
                <a:pathLst>
                  <a:path w="14533" h="4651" extrusionOk="0">
                    <a:moveTo>
                      <a:pt x="12920" y="111"/>
                    </a:moveTo>
                    <a:cubicBezTo>
                      <a:pt x="13747" y="111"/>
                      <a:pt x="14428" y="786"/>
                      <a:pt x="14428" y="1619"/>
                    </a:cubicBezTo>
                    <a:lnTo>
                      <a:pt x="14428" y="3033"/>
                    </a:lnTo>
                    <a:cubicBezTo>
                      <a:pt x="14428" y="3865"/>
                      <a:pt x="13747" y="4541"/>
                      <a:pt x="12920" y="4541"/>
                    </a:cubicBezTo>
                    <a:lnTo>
                      <a:pt x="1597" y="4541"/>
                    </a:lnTo>
                    <a:cubicBezTo>
                      <a:pt x="765" y="4541"/>
                      <a:pt x="110" y="3865"/>
                      <a:pt x="110" y="3033"/>
                    </a:cubicBezTo>
                    <a:lnTo>
                      <a:pt x="110" y="1619"/>
                    </a:lnTo>
                    <a:cubicBezTo>
                      <a:pt x="110" y="786"/>
                      <a:pt x="765" y="111"/>
                      <a:pt x="1597" y="111"/>
                    </a:cubicBezTo>
                    <a:close/>
                    <a:moveTo>
                      <a:pt x="1597" y="1"/>
                    </a:moveTo>
                    <a:cubicBezTo>
                      <a:pt x="723" y="1"/>
                      <a:pt x="0" y="723"/>
                      <a:pt x="0" y="1619"/>
                    </a:cubicBezTo>
                    <a:lnTo>
                      <a:pt x="0" y="3033"/>
                    </a:lnTo>
                    <a:cubicBezTo>
                      <a:pt x="0" y="3928"/>
                      <a:pt x="723" y="4651"/>
                      <a:pt x="1597" y="4651"/>
                    </a:cubicBezTo>
                    <a:lnTo>
                      <a:pt x="12920" y="4651"/>
                    </a:lnTo>
                    <a:cubicBezTo>
                      <a:pt x="13815" y="4651"/>
                      <a:pt x="14532" y="3928"/>
                      <a:pt x="14532" y="3033"/>
                    </a:cubicBezTo>
                    <a:lnTo>
                      <a:pt x="14532" y="1619"/>
                    </a:lnTo>
                    <a:cubicBezTo>
                      <a:pt x="14532" y="723"/>
                      <a:pt x="13815" y="1"/>
                      <a:pt x="1292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918;p46">
                <a:extLst>
                  <a:ext uri="{FF2B5EF4-FFF2-40B4-BE49-F238E27FC236}">
                    <a16:creationId xmlns:a16="http://schemas.microsoft.com/office/drawing/2014/main" id="{E405DE8E-426C-488C-B36A-1B9431157324}"/>
                  </a:ext>
                </a:extLst>
              </p:cNvPr>
              <p:cNvSpPr/>
              <p:nvPr/>
            </p:nvSpPr>
            <p:spPr>
              <a:xfrm>
                <a:off x="3873833" y="820820"/>
                <a:ext cx="1515166" cy="280032"/>
              </a:xfrm>
              <a:custGeom>
                <a:avLst/>
                <a:gdLst/>
                <a:ahLst/>
                <a:cxnLst/>
                <a:rect l="l" t="t" r="r" b="b"/>
                <a:pathLst>
                  <a:path w="10632" h="1965" extrusionOk="0">
                    <a:moveTo>
                      <a:pt x="875" y="1"/>
                    </a:moveTo>
                    <a:cubicBezTo>
                      <a:pt x="394" y="1"/>
                      <a:pt x="1" y="441"/>
                      <a:pt x="1" y="943"/>
                    </a:cubicBezTo>
                    <a:lnTo>
                      <a:pt x="1" y="1027"/>
                    </a:lnTo>
                    <a:cubicBezTo>
                      <a:pt x="1" y="1551"/>
                      <a:pt x="394" y="1965"/>
                      <a:pt x="875" y="1965"/>
                    </a:cubicBezTo>
                    <a:lnTo>
                      <a:pt x="9757" y="1965"/>
                    </a:lnTo>
                    <a:cubicBezTo>
                      <a:pt x="10260" y="1965"/>
                      <a:pt x="10632" y="1551"/>
                      <a:pt x="10632" y="1027"/>
                    </a:cubicBezTo>
                    <a:lnTo>
                      <a:pt x="10632" y="943"/>
                    </a:lnTo>
                    <a:cubicBezTo>
                      <a:pt x="10632" y="441"/>
                      <a:pt x="10260" y="1"/>
                      <a:pt x="9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919;p46">
                <a:extLst>
                  <a:ext uri="{FF2B5EF4-FFF2-40B4-BE49-F238E27FC236}">
                    <a16:creationId xmlns:a16="http://schemas.microsoft.com/office/drawing/2014/main" id="{128E7A3E-B600-4D8B-AA4E-220445A53F50}"/>
                  </a:ext>
                </a:extLst>
              </p:cNvPr>
              <p:cNvSpPr/>
              <p:nvPr/>
            </p:nvSpPr>
            <p:spPr>
              <a:xfrm>
                <a:off x="3867847" y="814834"/>
                <a:ext cx="1530130" cy="295708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2075" extrusionOk="0">
                    <a:moveTo>
                      <a:pt x="9799" y="111"/>
                    </a:moveTo>
                    <a:cubicBezTo>
                      <a:pt x="10255" y="111"/>
                      <a:pt x="10627" y="504"/>
                      <a:pt x="10627" y="985"/>
                    </a:cubicBezTo>
                    <a:lnTo>
                      <a:pt x="10627" y="1069"/>
                    </a:lnTo>
                    <a:cubicBezTo>
                      <a:pt x="10627" y="1572"/>
                      <a:pt x="10255" y="1965"/>
                      <a:pt x="9799" y="1965"/>
                    </a:cubicBezTo>
                    <a:lnTo>
                      <a:pt x="917" y="1965"/>
                    </a:lnTo>
                    <a:cubicBezTo>
                      <a:pt x="483" y="1965"/>
                      <a:pt x="111" y="1572"/>
                      <a:pt x="111" y="1069"/>
                    </a:cubicBezTo>
                    <a:lnTo>
                      <a:pt x="111" y="985"/>
                    </a:lnTo>
                    <a:cubicBezTo>
                      <a:pt x="111" y="504"/>
                      <a:pt x="483" y="111"/>
                      <a:pt x="917" y="111"/>
                    </a:cubicBezTo>
                    <a:close/>
                    <a:moveTo>
                      <a:pt x="917" y="1"/>
                    </a:moveTo>
                    <a:cubicBezTo>
                      <a:pt x="415" y="1"/>
                      <a:pt x="1" y="436"/>
                      <a:pt x="1" y="985"/>
                    </a:cubicBezTo>
                    <a:lnTo>
                      <a:pt x="1" y="1069"/>
                    </a:lnTo>
                    <a:cubicBezTo>
                      <a:pt x="1" y="1640"/>
                      <a:pt x="415" y="2075"/>
                      <a:pt x="917" y="2075"/>
                    </a:cubicBezTo>
                    <a:lnTo>
                      <a:pt x="9799" y="2075"/>
                    </a:lnTo>
                    <a:cubicBezTo>
                      <a:pt x="10323" y="2075"/>
                      <a:pt x="10737" y="1640"/>
                      <a:pt x="10737" y="1069"/>
                    </a:cubicBezTo>
                    <a:lnTo>
                      <a:pt x="10737" y="985"/>
                    </a:lnTo>
                    <a:cubicBezTo>
                      <a:pt x="10737" y="436"/>
                      <a:pt x="10323" y="1"/>
                      <a:pt x="97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920;p46">
                <a:extLst>
                  <a:ext uri="{FF2B5EF4-FFF2-40B4-BE49-F238E27FC236}">
                    <a16:creationId xmlns:a16="http://schemas.microsoft.com/office/drawing/2014/main" id="{1A3670AC-4E56-4638-AA31-7B8BCE1370D9}"/>
                  </a:ext>
                </a:extLst>
              </p:cNvPr>
              <p:cNvSpPr/>
              <p:nvPr/>
            </p:nvSpPr>
            <p:spPr>
              <a:xfrm>
                <a:off x="4060525" y="1542508"/>
                <a:ext cx="1697864" cy="700294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914" extrusionOk="0">
                    <a:moveTo>
                      <a:pt x="288" y="1"/>
                    </a:moveTo>
                    <a:cubicBezTo>
                      <a:pt x="131" y="1"/>
                      <a:pt x="0" y="132"/>
                      <a:pt x="0" y="284"/>
                    </a:cubicBezTo>
                    <a:lnTo>
                      <a:pt x="0" y="4651"/>
                    </a:lnTo>
                    <a:cubicBezTo>
                      <a:pt x="0" y="4803"/>
                      <a:pt x="131" y="4913"/>
                      <a:pt x="288" y="4913"/>
                    </a:cubicBezTo>
                    <a:lnTo>
                      <a:pt x="11631" y="4913"/>
                    </a:lnTo>
                    <a:cubicBezTo>
                      <a:pt x="11783" y="4913"/>
                      <a:pt x="11914" y="4803"/>
                      <a:pt x="11914" y="4651"/>
                    </a:cubicBezTo>
                    <a:lnTo>
                      <a:pt x="11914" y="284"/>
                    </a:lnTo>
                    <a:cubicBezTo>
                      <a:pt x="11914" y="132"/>
                      <a:pt x="11783" y="1"/>
                      <a:pt x="11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921;p46">
                <a:extLst>
                  <a:ext uri="{FF2B5EF4-FFF2-40B4-BE49-F238E27FC236}">
                    <a16:creationId xmlns:a16="http://schemas.microsoft.com/office/drawing/2014/main" id="{D0EF3A4A-14C0-4C4D-8E63-54380B1DB34F}"/>
                  </a:ext>
                </a:extLst>
              </p:cNvPr>
              <p:cNvSpPr/>
              <p:nvPr/>
            </p:nvSpPr>
            <p:spPr>
              <a:xfrm>
                <a:off x="4051547" y="1533530"/>
                <a:ext cx="1716675" cy="7181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5039" extrusionOk="0">
                    <a:moveTo>
                      <a:pt x="11694" y="132"/>
                    </a:moveTo>
                    <a:cubicBezTo>
                      <a:pt x="11825" y="132"/>
                      <a:pt x="11935" y="216"/>
                      <a:pt x="11935" y="347"/>
                    </a:cubicBezTo>
                    <a:lnTo>
                      <a:pt x="11935" y="4714"/>
                    </a:lnTo>
                    <a:cubicBezTo>
                      <a:pt x="11935" y="4819"/>
                      <a:pt x="11825" y="4929"/>
                      <a:pt x="11694" y="4929"/>
                    </a:cubicBezTo>
                    <a:lnTo>
                      <a:pt x="351" y="4929"/>
                    </a:lnTo>
                    <a:cubicBezTo>
                      <a:pt x="220" y="4929"/>
                      <a:pt x="131" y="4819"/>
                      <a:pt x="131" y="4714"/>
                    </a:cubicBezTo>
                    <a:lnTo>
                      <a:pt x="131" y="347"/>
                    </a:lnTo>
                    <a:cubicBezTo>
                      <a:pt x="131" y="216"/>
                      <a:pt x="220" y="132"/>
                      <a:pt x="351" y="132"/>
                    </a:cubicBezTo>
                    <a:close/>
                    <a:moveTo>
                      <a:pt x="351" y="1"/>
                    </a:moveTo>
                    <a:cubicBezTo>
                      <a:pt x="152" y="1"/>
                      <a:pt x="0" y="153"/>
                      <a:pt x="0" y="347"/>
                    </a:cubicBezTo>
                    <a:lnTo>
                      <a:pt x="0" y="4714"/>
                    </a:lnTo>
                    <a:cubicBezTo>
                      <a:pt x="0" y="4887"/>
                      <a:pt x="152" y="5039"/>
                      <a:pt x="351" y="5039"/>
                    </a:cubicBezTo>
                    <a:lnTo>
                      <a:pt x="11694" y="5039"/>
                    </a:lnTo>
                    <a:cubicBezTo>
                      <a:pt x="11893" y="5039"/>
                      <a:pt x="12045" y="4887"/>
                      <a:pt x="12045" y="4714"/>
                    </a:cubicBezTo>
                    <a:lnTo>
                      <a:pt x="12045" y="347"/>
                    </a:lnTo>
                    <a:cubicBezTo>
                      <a:pt x="12045" y="153"/>
                      <a:pt x="11893" y="1"/>
                      <a:pt x="1169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922;p46">
                <a:extLst>
                  <a:ext uri="{FF2B5EF4-FFF2-40B4-BE49-F238E27FC236}">
                    <a16:creationId xmlns:a16="http://schemas.microsoft.com/office/drawing/2014/main" id="{5BFA157B-F327-48DA-BBFB-A3C6134E70D1}"/>
                  </a:ext>
                </a:extLst>
              </p:cNvPr>
              <p:cNvSpPr/>
              <p:nvPr/>
            </p:nvSpPr>
            <p:spPr>
              <a:xfrm>
                <a:off x="4060525" y="2335880"/>
                <a:ext cx="1697864" cy="699439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908" extrusionOk="0">
                    <a:moveTo>
                      <a:pt x="288" y="1"/>
                    </a:moveTo>
                    <a:cubicBezTo>
                      <a:pt x="131" y="1"/>
                      <a:pt x="0" y="132"/>
                      <a:pt x="0" y="283"/>
                    </a:cubicBezTo>
                    <a:lnTo>
                      <a:pt x="0" y="4646"/>
                    </a:lnTo>
                    <a:cubicBezTo>
                      <a:pt x="0" y="4798"/>
                      <a:pt x="131" y="4908"/>
                      <a:pt x="288" y="4908"/>
                    </a:cubicBezTo>
                    <a:lnTo>
                      <a:pt x="11631" y="4908"/>
                    </a:lnTo>
                    <a:cubicBezTo>
                      <a:pt x="11783" y="4908"/>
                      <a:pt x="11914" y="4798"/>
                      <a:pt x="11914" y="4646"/>
                    </a:cubicBezTo>
                    <a:lnTo>
                      <a:pt x="11914" y="283"/>
                    </a:lnTo>
                    <a:cubicBezTo>
                      <a:pt x="11914" y="132"/>
                      <a:pt x="11783" y="1"/>
                      <a:pt x="11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923;p46">
                <a:extLst>
                  <a:ext uri="{FF2B5EF4-FFF2-40B4-BE49-F238E27FC236}">
                    <a16:creationId xmlns:a16="http://schemas.microsoft.com/office/drawing/2014/main" id="{AFF6309D-4467-48A0-B850-BCC03DB1E908}"/>
                  </a:ext>
                </a:extLst>
              </p:cNvPr>
              <p:cNvSpPr/>
              <p:nvPr/>
            </p:nvSpPr>
            <p:spPr>
              <a:xfrm>
                <a:off x="4051547" y="2329182"/>
                <a:ext cx="1716675" cy="71582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5023" extrusionOk="0">
                    <a:moveTo>
                      <a:pt x="11694" y="111"/>
                    </a:moveTo>
                    <a:cubicBezTo>
                      <a:pt x="11825" y="111"/>
                      <a:pt x="11935" y="200"/>
                      <a:pt x="11935" y="330"/>
                    </a:cubicBezTo>
                    <a:lnTo>
                      <a:pt x="11935" y="4693"/>
                    </a:lnTo>
                    <a:cubicBezTo>
                      <a:pt x="11935" y="4803"/>
                      <a:pt x="11825" y="4913"/>
                      <a:pt x="11694" y="4913"/>
                    </a:cubicBezTo>
                    <a:lnTo>
                      <a:pt x="351" y="4913"/>
                    </a:lnTo>
                    <a:cubicBezTo>
                      <a:pt x="220" y="4913"/>
                      <a:pt x="131" y="4803"/>
                      <a:pt x="131" y="4693"/>
                    </a:cubicBezTo>
                    <a:lnTo>
                      <a:pt x="131" y="330"/>
                    </a:lnTo>
                    <a:cubicBezTo>
                      <a:pt x="131" y="200"/>
                      <a:pt x="220" y="111"/>
                      <a:pt x="351" y="111"/>
                    </a:cubicBezTo>
                    <a:close/>
                    <a:moveTo>
                      <a:pt x="351" y="1"/>
                    </a:moveTo>
                    <a:cubicBezTo>
                      <a:pt x="152" y="1"/>
                      <a:pt x="0" y="131"/>
                      <a:pt x="0" y="330"/>
                    </a:cubicBezTo>
                    <a:lnTo>
                      <a:pt x="0" y="4693"/>
                    </a:lnTo>
                    <a:cubicBezTo>
                      <a:pt x="0" y="4866"/>
                      <a:pt x="152" y="5023"/>
                      <a:pt x="351" y="5023"/>
                    </a:cubicBezTo>
                    <a:lnTo>
                      <a:pt x="11694" y="5023"/>
                    </a:lnTo>
                    <a:cubicBezTo>
                      <a:pt x="11893" y="5023"/>
                      <a:pt x="12045" y="4866"/>
                      <a:pt x="12045" y="4693"/>
                    </a:cubicBezTo>
                    <a:lnTo>
                      <a:pt x="12045" y="330"/>
                    </a:lnTo>
                    <a:cubicBezTo>
                      <a:pt x="12045" y="131"/>
                      <a:pt x="11893" y="1"/>
                      <a:pt x="1169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924;p46">
                <a:extLst>
                  <a:ext uri="{FF2B5EF4-FFF2-40B4-BE49-F238E27FC236}">
                    <a16:creationId xmlns:a16="http://schemas.microsoft.com/office/drawing/2014/main" id="{7DC1D9AB-866C-4689-9514-C9D79BAF8AC1}"/>
                  </a:ext>
                </a:extLst>
              </p:cNvPr>
              <p:cNvSpPr/>
              <p:nvPr/>
            </p:nvSpPr>
            <p:spPr>
              <a:xfrm>
                <a:off x="4129070" y="1654524"/>
                <a:ext cx="1560770" cy="10902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5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82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2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925;p46">
                <a:extLst>
                  <a:ext uri="{FF2B5EF4-FFF2-40B4-BE49-F238E27FC236}">
                    <a16:creationId xmlns:a16="http://schemas.microsoft.com/office/drawing/2014/main" id="{303D146E-E330-4B78-B463-18DAC23D8830}"/>
                  </a:ext>
                </a:extLst>
              </p:cNvPr>
              <p:cNvSpPr/>
              <p:nvPr/>
            </p:nvSpPr>
            <p:spPr>
              <a:xfrm>
                <a:off x="4113706" y="1648538"/>
                <a:ext cx="1577158" cy="120991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49" extrusionOk="0">
                    <a:moveTo>
                      <a:pt x="10737" y="110"/>
                    </a:moveTo>
                    <a:cubicBezTo>
                      <a:pt x="10867" y="110"/>
                      <a:pt x="10956" y="194"/>
                      <a:pt x="10956" y="325"/>
                    </a:cubicBezTo>
                    <a:lnTo>
                      <a:pt x="10956" y="524"/>
                    </a:lnTo>
                    <a:cubicBezTo>
                      <a:pt x="10956" y="655"/>
                      <a:pt x="10867" y="739"/>
                      <a:pt x="10737" y="739"/>
                    </a:cubicBezTo>
                    <a:lnTo>
                      <a:pt x="352" y="739"/>
                    </a:lnTo>
                    <a:cubicBezTo>
                      <a:pt x="221" y="739"/>
                      <a:pt x="132" y="655"/>
                      <a:pt x="132" y="524"/>
                    </a:cubicBezTo>
                    <a:lnTo>
                      <a:pt x="132" y="325"/>
                    </a:lnTo>
                    <a:cubicBezTo>
                      <a:pt x="132" y="194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25"/>
                    </a:cubicBezTo>
                    <a:lnTo>
                      <a:pt x="1" y="524"/>
                    </a:lnTo>
                    <a:cubicBezTo>
                      <a:pt x="1" y="697"/>
                      <a:pt x="153" y="849"/>
                      <a:pt x="352" y="849"/>
                    </a:cubicBezTo>
                    <a:lnTo>
                      <a:pt x="10737" y="849"/>
                    </a:lnTo>
                    <a:cubicBezTo>
                      <a:pt x="10909" y="849"/>
                      <a:pt x="11066" y="697"/>
                      <a:pt x="11066" y="524"/>
                    </a:cubicBezTo>
                    <a:lnTo>
                      <a:pt x="11066" y="325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926;p46">
                <a:extLst>
                  <a:ext uri="{FF2B5EF4-FFF2-40B4-BE49-F238E27FC236}">
                    <a16:creationId xmlns:a16="http://schemas.microsoft.com/office/drawing/2014/main" id="{F3A73D77-B7BE-4857-A9E4-3238753C0CEC}"/>
                  </a:ext>
                </a:extLst>
              </p:cNvPr>
              <p:cNvSpPr/>
              <p:nvPr/>
            </p:nvSpPr>
            <p:spPr>
              <a:xfrm>
                <a:off x="4129070" y="2447896"/>
                <a:ext cx="1560770" cy="108308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0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77"/>
                    </a:lnTo>
                    <a:cubicBezTo>
                      <a:pt x="1" y="629"/>
                      <a:pt x="132" y="760"/>
                      <a:pt x="284" y="760"/>
                    </a:cubicBezTo>
                    <a:lnTo>
                      <a:pt x="10669" y="760"/>
                    </a:lnTo>
                    <a:cubicBezTo>
                      <a:pt x="10820" y="760"/>
                      <a:pt x="10951" y="629"/>
                      <a:pt x="10951" y="477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927;p46">
                <a:extLst>
                  <a:ext uri="{FF2B5EF4-FFF2-40B4-BE49-F238E27FC236}">
                    <a16:creationId xmlns:a16="http://schemas.microsoft.com/office/drawing/2014/main" id="{86F41F2A-8636-40EA-A78A-C0D88BCA2A5F}"/>
                  </a:ext>
                </a:extLst>
              </p:cNvPr>
              <p:cNvSpPr/>
              <p:nvPr/>
            </p:nvSpPr>
            <p:spPr>
              <a:xfrm>
                <a:off x="4113706" y="2441198"/>
                <a:ext cx="1577158" cy="121704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54" extrusionOk="0">
                    <a:moveTo>
                      <a:pt x="10737" y="110"/>
                    </a:moveTo>
                    <a:cubicBezTo>
                      <a:pt x="10867" y="110"/>
                      <a:pt x="10956" y="199"/>
                      <a:pt x="10956" y="330"/>
                    </a:cubicBezTo>
                    <a:lnTo>
                      <a:pt x="10956" y="524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4"/>
                    </a:cubicBezTo>
                    <a:lnTo>
                      <a:pt x="132" y="330"/>
                    </a:lnTo>
                    <a:cubicBezTo>
                      <a:pt x="132" y="199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30"/>
                    </a:cubicBezTo>
                    <a:lnTo>
                      <a:pt x="1" y="524"/>
                    </a:lnTo>
                    <a:cubicBezTo>
                      <a:pt x="1" y="723"/>
                      <a:pt x="153" y="854"/>
                      <a:pt x="352" y="854"/>
                    </a:cubicBezTo>
                    <a:lnTo>
                      <a:pt x="10737" y="854"/>
                    </a:lnTo>
                    <a:cubicBezTo>
                      <a:pt x="10909" y="854"/>
                      <a:pt x="11066" y="723"/>
                      <a:pt x="11066" y="524"/>
                    </a:cubicBezTo>
                    <a:lnTo>
                      <a:pt x="11066" y="330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928;p46">
                <a:extLst>
                  <a:ext uri="{FF2B5EF4-FFF2-40B4-BE49-F238E27FC236}">
                    <a16:creationId xmlns:a16="http://schemas.microsoft.com/office/drawing/2014/main" id="{C5C91396-098E-4FC9-BD14-26008234A517}"/>
                  </a:ext>
                </a:extLst>
              </p:cNvPr>
              <p:cNvSpPr/>
              <p:nvPr/>
            </p:nvSpPr>
            <p:spPr>
              <a:xfrm>
                <a:off x="4120095" y="1819412"/>
                <a:ext cx="1560770" cy="10617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45" extrusionOk="0">
                    <a:moveTo>
                      <a:pt x="284" y="1"/>
                    </a:moveTo>
                    <a:cubicBezTo>
                      <a:pt x="132" y="1"/>
                      <a:pt x="1" y="111"/>
                      <a:pt x="1" y="263"/>
                    </a:cubicBezTo>
                    <a:lnTo>
                      <a:pt x="1" y="456"/>
                    </a:lnTo>
                    <a:cubicBezTo>
                      <a:pt x="1" y="613"/>
                      <a:pt x="132" y="744"/>
                      <a:pt x="284" y="744"/>
                    </a:cubicBezTo>
                    <a:lnTo>
                      <a:pt x="10669" y="744"/>
                    </a:lnTo>
                    <a:cubicBezTo>
                      <a:pt x="10820" y="744"/>
                      <a:pt x="10951" y="613"/>
                      <a:pt x="10951" y="456"/>
                    </a:cubicBezTo>
                    <a:lnTo>
                      <a:pt x="10951" y="263"/>
                    </a:lnTo>
                    <a:cubicBezTo>
                      <a:pt x="10951" y="111"/>
                      <a:pt x="10820" y="1"/>
                      <a:pt x="10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929;p46">
                <a:extLst>
                  <a:ext uri="{FF2B5EF4-FFF2-40B4-BE49-F238E27FC236}">
                    <a16:creationId xmlns:a16="http://schemas.microsoft.com/office/drawing/2014/main" id="{9AAF9C9B-12F8-4BA1-9FC5-D033CB8B77B7}"/>
                  </a:ext>
                </a:extLst>
              </p:cNvPr>
              <p:cNvSpPr/>
              <p:nvPr/>
            </p:nvSpPr>
            <p:spPr>
              <a:xfrm>
                <a:off x="4113706" y="1809721"/>
                <a:ext cx="1577158" cy="124839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76" extrusionOk="0">
                    <a:moveTo>
                      <a:pt x="10737" y="111"/>
                    </a:moveTo>
                    <a:cubicBezTo>
                      <a:pt x="10867" y="111"/>
                      <a:pt x="10956" y="221"/>
                      <a:pt x="10956" y="331"/>
                    </a:cubicBezTo>
                    <a:lnTo>
                      <a:pt x="10956" y="524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4"/>
                    </a:cubicBezTo>
                    <a:lnTo>
                      <a:pt x="132" y="331"/>
                    </a:lnTo>
                    <a:cubicBezTo>
                      <a:pt x="132" y="221"/>
                      <a:pt x="221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153" y="1"/>
                      <a:pt x="1" y="158"/>
                      <a:pt x="1" y="331"/>
                    </a:cubicBezTo>
                    <a:lnTo>
                      <a:pt x="1" y="524"/>
                    </a:lnTo>
                    <a:cubicBezTo>
                      <a:pt x="1" y="723"/>
                      <a:pt x="153" y="875"/>
                      <a:pt x="352" y="875"/>
                    </a:cubicBezTo>
                    <a:lnTo>
                      <a:pt x="10737" y="875"/>
                    </a:lnTo>
                    <a:cubicBezTo>
                      <a:pt x="10909" y="875"/>
                      <a:pt x="11066" y="723"/>
                      <a:pt x="11066" y="524"/>
                    </a:cubicBezTo>
                    <a:lnTo>
                      <a:pt x="11066" y="331"/>
                    </a:lnTo>
                    <a:cubicBezTo>
                      <a:pt x="11066" y="158"/>
                      <a:pt x="10909" y="1"/>
                      <a:pt x="107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930;p46">
                <a:extLst>
                  <a:ext uri="{FF2B5EF4-FFF2-40B4-BE49-F238E27FC236}">
                    <a16:creationId xmlns:a16="http://schemas.microsoft.com/office/drawing/2014/main" id="{5B87A58A-4850-4DDD-ABD1-C418743ED003}"/>
                  </a:ext>
                </a:extLst>
              </p:cNvPr>
              <p:cNvSpPr/>
              <p:nvPr/>
            </p:nvSpPr>
            <p:spPr>
              <a:xfrm>
                <a:off x="4120095" y="2612072"/>
                <a:ext cx="1560770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44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482"/>
                    </a:lnTo>
                    <a:cubicBezTo>
                      <a:pt x="1" y="634"/>
                      <a:pt x="132" y="744"/>
                      <a:pt x="284" y="744"/>
                    </a:cubicBezTo>
                    <a:lnTo>
                      <a:pt x="10669" y="744"/>
                    </a:lnTo>
                    <a:cubicBezTo>
                      <a:pt x="10820" y="744"/>
                      <a:pt x="10951" y="634"/>
                      <a:pt x="10951" y="482"/>
                    </a:cubicBezTo>
                    <a:lnTo>
                      <a:pt x="10951" y="262"/>
                    </a:lnTo>
                    <a:cubicBezTo>
                      <a:pt x="10951" y="110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931;p46">
                <a:extLst>
                  <a:ext uri="{FF2B5EF4-FFF2-40B4-BE49-F238E27FC236}">
                    <a16:creationId xmlns:a16="http://schemas.microsoft.com/office/drawing/2014/main" id="{EAF59D7E-1EC9-4F9A-B4C9-B9447048905F}"/>
                  </a:ext>
                </a:extLst>
              </p:cNvPr>
              <p:cNvSpPr/>
              <p:nvPr/>
            </p:nvSpPr>
            <p:spPr>
              <a:xfrm>
                <a:off x="4113706" y="2603093"/>
                <a:ext cx="1577158" cy="124839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76" extrusionOk="0">
                    <a:moveTo>
                      <a:pt x="10737" y="110"/>
                    </a:moveTo>
                    <a:cubicBezTo>
                      <a:pt x="10867" y="110"/>
                      <a:pt x="10956" y="220"/>
                      <a:pt x="10956" y="325"/>
                    </a:cubicBezTo>
                    <a:lnTo>
                      <a:pt x="10956" y="545"/>
                    </a:lnTo>
                    <a:cubicBezTo>
                      <a:pt x="10956" y="655"/>
                      <a:pt x="10867" y="765"/>
                      <a:pt x="10737" y="765"/>
                    </a:cubicBezTo>
                    <a:lnTo>
                      <a:pt x="352" y="765"/>
                    </a:lnTo>
                    <a:cubicBezTo>
                      <a:pt x="221" y="765"/>
                      <a:pt x="132" y="655"/>
                      <a:pt x="132" y="545"/>
                    </a:cubicBezTo>
                    <a:lnTo>
                      <a:pt x="132" y="325"/>
                    </a:lnTo>
                    <a:cubicBezTo>
                      <a:pt x="132" y="220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52"/>
                      <a:pt x="1" y="325"/>
                    </a:cubicBezTo>
                    <a:lnTo>
                      <a:pt x="1" y="545"/>
                    </a:lnTo>
                    <a:cubicBezTo>
                      <a:pt x="1" y="718"/>
                      <a:pt x="153" y="875"/>
                      <a:pt x="352" y="875"/>
                    </a:cubicBezTo>
                    <a:lnTo>
                      <a:pt x="10737" y="875"/>
                    </a:lnTo>
                    <a:cubicBezTo>
                      <a:pt x="10909" y="875"/>
                      <a:pt x="11066" y="718"/>
                      <a:pt x="11066" y="545"/>
                    </a:cubicBezTo>
                    <a:lnTo>
                      <a:pt x="11066" y="325"/>
                    </a:lnTo>
                    <a:cubicBezTo>
                      <a:pt x="11066" y="152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932;p46">
                <a:extLst>
                  <a:ext uri="{FF2B5EF4-FFF2-40B4-BE49-F238E27FC236}">
                    <a16:creationId xmlns:a16="http://schemas.microsoft.com/office/drawing/2014/main" id="{E6C16A70-004F-4978-8B0B-2D7192984E4D}"/>
                  </a:ext>
                </a:extLst>
              </p:cNvPr>
              <p:cNvSpPr/>
              <p:nvPr/>
            </p:nvSpPr>
            <p:spPr>
              <a:xfrm>
                <a:off x="4120095" y="1968766"/>
                <a:ext cx="1560770" cy="10902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5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82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2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933;p46">
                <a:extLst>
                  <a:ext uri="{FF2B5EF4-FFF2-40B4-BE49-F238E27FC236}">
                    <a16:creationId xmlns:a16="http://schemas.microsoft.com/office/drawing/2014/main" id="{4CA0F4BF-EAE8-41AF-BC85-60C25EE68E73}"/>
                  </a:ext>
                </a:extLst>
              </p:cNvPr>
              <p:cNvSpPr/>
              <p:nvPr/>
            </p:nvSpPr>
            <p:spPr>
              <a:xfrm>
                <a:off x="4113706" y="1962780"/>
                <a:ext cx="1577158" cy="120991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49" extrusionOk="0">
                    <a:moveTo>
                      <a:pt x="10737" y="105"/>
                    </a:moveTo>
                    <a:cubicBezTo>
                      <a:pt x="10867" y="105"/>
                      <a:pt x="10956" y="194"/>
                      <a:pt x="10956" y="325"/>
                    </a:cubicBezTo>
                    <a:lnTo>
                      <a:pt x="10956" y="524"/>
                    </a:lnTo>
                    <a:cubicBezTo>
                      <a:pt x="10956" y="655"/>
                      <a:pt x="10867" y="739"/>
                      <a:pt x="10737" y="739"/>
                    </a:cubicBezTo>
                    <a:lnTo>
                      <a:pt x="352" y="739"/>
                    </a:lnTo>
                    <a:cubicBezTo>
                      <a:pt x="221" y="739"/>
                      <a:pt x="132" y="655"/>
                      <a:pt x="132" y="524"/>
                    </a:cubicBezTo>
                    <a:lnTo>
                      <a:pt x="132" y="325"/>
                    </a:lnTo>
                    <a:cubicBezTo>
                      <a:pt x="132" y="194"/>
                      <a:pt x="221" y="105"/>
                      <a:pt x="352" y="105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25"/>
                    </a:cubicBezTo>
                    <a:lnTo>
                      <a:pt x="1" y="524"/>
                    </a:lnTo>
                    <a:cubicBezTo>
                      <a:pt x="1" y="718"/>
                      <a:pt x="153" y="849"/>
                      <a:pt x="352" y="849"/>
                    </a:cubicBezTo>
                    <a:lnTo>
                      <a:pt x="10737" y="849"/>
                    </a:lnTo>
                    <a:cubicBezTo>
                      <a:pt x="10909" y="849"/>
                      <a:pt x="11066" y="718"/>
                      <a:pt x="11066" y="524"/>
                    </a:cubicBezTo>
                    <a:lnTo>
                      <a:pt x="11066" y="325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934;p46">
                <a:extLst>
                  <a:ext uri="{FF2B5EF4-FFF2-40B4-BE49-F238E27FC236}">
                    <a16:creationId xmlns:a16="http://schemas.microsoft.com/office/drawing/2014/main" id="{0D0DCF42-B71C-46AF-89B6-18F88A191B55}"/>
                  </a:ext>
                </a:extLst>
              </p:cNvPr>
              <p:cNvSpPr/>
              <p:nvPr/>
            </p:nvSpPr>
            <p:spPr>
              <a:xfrm>
                <a:off x="4120095" y="2761283"/>
                <a:ext cx="1560770" cy="109163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6" extrusionOk="0">
                    <a:moveTo>
                      <a:pt x="284" y="1"/>
                    </a:moveTo>
                    <a:cubicBezTo>
                      <a:pt x="132" y="1"/>
                      <a:pt x="1" y="132"/>
                      <a:pt x="1" y="289"/>
                    </a:cubicBezTo>
                    <a:lnTo>
                      <a:pt x="1" y="483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3"/>
                    </a:cubicBezTo>
                    <a:lnTo>
                      <a:pt x="10951" y="289"/>
                    </a:lnTo>
                    <a:cubicBezTo>
                      <a:pt x="10951" y="132"/>
                      <a:pt x="10820" y="1"/>
                      <a:pt x="10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935;p46">
                <a:extLst>
                  <a:ext uri="{FF2B5EF4-FFF2-40B4-BE49-F238E27FC236}">
                    <a16:creationId xmlns:a16="http://schemas.microsoft.com/office/drawing/2014/main" id="{E7CCBF9D-8EA5-4A0A-BCC7-B94CBC203556}"/>
                  </a:ext>
                </a:extLst>
              </p:cNvPr>
              <p:cNvSpPr/>
              <p:nvPr/>
            </p:nvSpPr>
            <p:spPr>
              <a:xfrm>
                <a:off x="4113706" y="2755298"/>
                <a:ext cx="1577158" cy="121846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55" extrusionOk="0">
                    <a:moveTo>
                      <a:pt x="10737" y="111"/>
                    </a:moveTo>
                    <a:cubicBezTo>
                      <a:pt x="10867" y="111"/>
                      <a:pt x="10956" y="200"/>
                      <a:pt x="10956" y="331"/>
                    </a:cubicBezTo>
                    <a:lnTo>
                      <a:pt x="10956" y="525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5"/>
                    </a:cubicBezTo>
                    <a:lnTo>
                      <a:pt x="132" y="331"/>
                    </a:lnTo>
                    <a:cubicBezTo>
                      <a:pt x="132" y="200"/>
                      <a:pt x="221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153" y="1"/>
                      <a:pt x="1" y="153"/>
                      <a:pt x="1" y="331"/>
                    </a:cubicBezTo>
                    <a:lnTo>
                      <a:pt x="1" y="525"/>
                    </a:lnTo>
                    <a:cubicBezTo>
                      <a:pt x="1" y="724"/>
                      <a:pt x="153" y="854"/>
                      <a:pt x="352" y="854"/>
                    </a:cubicBezTo>
                    <a:lnTo>
                      <a:pt x="10737" y="854"/>
                    </a:lnTo>
                    <a:cubicBezTo>
                      <a:pt x="10909" y="854"/>
                      <a:pt x="11066" y="724"/>
                      <a:pt x="11066" y="525"/>
                    </a:cubicBezTo>
                    <a:lnTo>
                      <a:pt x="11066" y="331"/>
                    </a:lnTo>
                    <a:cubicBezTo>
                      <a:pt x="11066" y="153"/>
                      <a:pt x="10909" y="1"/>
                      <a:pt x="107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936;p46">
                <a:extLst>
                  <a:ext uri="{FF2B5EF4-FFF2-40B4-BE49-F238E27FC236}">
                    <a16:creationId xmlns:a16="http://schemas.microsoft.com/office/drawing/2014/main" id="{CF6DD46B-58E3-4127-A79C-FC79695D1183}"/>
                  </a:ext>
                </a:extLst>
              </p:cNvPr>
              <p:cNvSpPr/>
              <p:nvPr/>
            </p:nvSpPr>
            <p:spPr>
              <a:xfrm>
                <a:off x="5938990" y="1051406"/>
                <a:ext cx="1838236" cy="2157744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5141" extrusionOk="0">
                    <a:moveTo>
                      <a:pt x="12569" y="111"/>
                    </a:moveTo>
                    <a:cubicBezTo>
                      <a:pt x="12679" y="111"/>
                      <a:pt x="12789" y="195"/>
                      <a:pt x="12789" y="326"/>
                    </a:cubicBezTo>
                    <a:lnTo>
                      <a:pt x="12789" y="14795"/>
                    </a:lnTo>
                    <a:cubicBezTo>
                      <a:pt x="12789" y="14926"/>
                      <a:pt x="12679" y="15010"/>
                      <a:pt x="12569" y="15010"/>
                    </a:cubicBezTo>
                    <a:lnTo>
                      <a:pt x="330" y="15010"/>
                    </a:lnTo>
                    <a:cubicBezTo>
                      <a:pt x="220" y="15010"/>
                      <a:pt x="110" y="14926"/>
                      <a:pt x="110" y="14795"/>
                    </a:cubicBezTo>
                    <a:lnTo>
                      <a:pt x="110" y="326"/>
                    </a:lnTo>
                    <a:cubicBezTo>
                      <a:pt x="110" y="195"/>
                      <a:pt x="220" y="111"/>
                      <a:pt x="330" y="111"/>
                    </a:cubicBezTo>
                    <a:close/>
                    <a:moveTo>
                      <a:pt x="330" y="1"/>
                    </a:moveTo>
                    <a:cubicBezTo>
                      <a:pt x="152" y="1"/>
                      <a:pt x="0" y="132"/>
                      <a:pt x="0" y="326"/>
                    </a:cubicBezTo>
                    <a:lnTo>
                      <a:pt x="0" y="14795"/>
                    </a:lnTo>
                    <a:cubicBezTo>
                      <a:pt x="0" y="14989"/>
                      <a:pt x="152" y="15141"/>
                      <a:pt x="330" y="15141"/>
                    </a:cubicBezTo>
                    <a:lnTo>
                      <a:pt x="12569" y="15141"/>
                    </a:lnTo>
                    <a:cubicBezTo>
                      <a:pt x="12742" y="15141"/>
                      <a:pt x="12899" y="14989"/>
                      <a:pt x="12899" y="14795"/>
                    </a:cubicBezTo>
                    <a:lnTo>
                      <a:pt x="12899" y="326"/>
                    </a:lnTo>
                    <a:cubicBezTo>
                      <a:pt x="12899" y="132"/>
                      <a:pt x="12742" y="1"/>
                      <a:pt x="1256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937;p46">
                <a:extLst>
                  <a:ext uri="{FF2B5EF4-FFF2-40B4-BE49-F238E27FC236}">
                    <a16:creationId xmlns:a16="http://schemas.microsoft.com/office/drawing/2014/main" id="{09C68E5E-8E96-465D-96F3-6FEF8A37986C}"/>
                  </a:ext>
                </a:extLst>
              </p:cNvPr>
              <p:cNvSpPr/>
              <p:nvPr/>
            </p:nvSpPr>
            <p:spPr>
              <a:xfrm>
                <a:off x="6980761" y="1436620"/>
                <a:ext cx="1517446" cy="1051724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7380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7096"/>
                    </a:lnTo>
                    <a:cubicBezTo>
                      <a:pt x="1" y="7248"/>
                      <a:pt x="132" y="7379"/>
                      <a:pt x="284" y="7379"/>
                    </a:cubicBezTo>
                    <a:lnTo>
                      <a:pt x="10386" y="7379"/>
                    </a:lnTo>
                    <a:cubicBezTo>
                      <a:pt x="10538" y="7379"/>
                      <a:pt x="10648" y="7248"/>
                      <a:pt x="10648" y="7096"/>
                    </a:cubicBezTo>
                    <a:lnTo>
                      <a:pt x="10648" y="262"/>
                    </a:lnTo>
                    <a:cubicBezTo>
                      <a:pt x="10648" y="110"/>
                      <a:pt x="10538" y="0"/>
                      <a:pt x="10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938;p46">
                <a:extLst>
                  <a:ext uri="{FF2B5EF4-FFF2-40B4-BE49-F238E27FC236}">
                    <a16:creationId xmlns:a16="http://schemas.microsoft.com/office/drawing/2014/main" id="{E69CDD03-5E23-4E19-920D-5F2CF7CB0E5C}"/>
                  </a:ext>
                </a:extLst>
              </p:cNvPr>
              <p:cNvSpPr/>
              <p:nvPr/>
            </p:nvSpPr>
            <p:spPr>
              <a:xfrm>
                <a:off x="6974918" y="1427642"/>
                <a:ext cx="1532980" cy="1069538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7505" extrusionOk="0">
                    <a:moveTo>
                      <a:pt x="10427" y="110"/>
                    </a:moveTo>
                    <a:cubicBezTo>
                      <a:pt x="10537" y="110"/>
                      <a:pt x="10647" y="220"/>
                      <a:pt x="10647" y="325"/>
                    </a:cubicBezTo>
                    <a:lnTo>
                      <a:pt x="10647" y="7159"/>
                    </a:lnTo>
                    <a:cubicBezTo>
                      <a:pt x="10647" y="7290"/>
                      <a:pt x="10537" y="7374"/>
                      <a:pt x="10427" y="7374"/>
                    </a:cubicBezTo>
                    <a:lnTo>
                      <a:pt x="325" y="7374"/>
                    </a:lnTo>
                    <a:cubicBezTo>
                      <a:pt x="194" y="7374"/>
                      <a:pt x="105" y="7290"/>
                      <a:pt x="105" y="7159"/>
                    </a:cubicBezTo>
                    <a:lnTo>
                      <a:pt x="105" y="325"/>
                    </a:lnTo>
                    <a:cubicBezTo>
                      <a:pt x="105" y="220"/>
                      <a:pt x="194" y="110"/>
                      <a:pt x="325" y="110"/>
                    </a:cubicBezTo>
                    <a:close/>
                    <a:moveTo>
                      <a:pt x="325" y="0"/>
                    </a:moveTo>
                    <a:cubicBezTo>
                      <a:pt x="131" y="0"/>
                      <a:pt x="0" y="152"/>
                      <a:pt x="0" y="325"/>
                    </a:cubicBezTo>
                    <a:lnTo>
                      <a:pt x="0" y="7159"/>
                    </a:lnTo>
                    <a:cubicBezTo>
                      <a:pt x="0" y="7353"/>
                      <a:pt x="131" y="7505"/>
                      <a:pt x="325" y="7505"/>
                    </a:cubicBezTo>
                    <a:lnTo>
                      <a:pt x="10427" y="7505"/>
                    </a:lnTo>
                    <a:cubicBezTo>
                      <a:pt x="10605" y="7505"/>
                      <a:pt x="10757" y="7353"/>
                      <a:pt x="10757" y="7159"/>
                    </a:cubicBezTo>
                    <a:lnTo>
                      <a:pt x="10757" y="325"/>
                    </a:lnTo>
                    <a:cubicBezTo>
                      <a:pt x="10757" y="152"/>
                      <a:pt x="10605" y="0"/>
                      <a:pt x="1042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939;p46">
                <a:extLst>
                  <a:ext uri="{FF2B5EF4-FFF2-40B4-BE49-F238E27FC236}">
                    <a16:creationId xmlns:a16="http://schemas.microsoft.com/office/drawing/2014/main" id="{3226931D-5861-435C-AE7A-C8AC6A26884C}"/>
                  </a:ext>
                </a:extLst>
              </p:cNvPr>
              <p:cNvSpPr/>
              <p:nvPr/>
            </p:nvSpPr>
            <p:spPr>
              <a:xfrm>
                <a:off x="7524876" y="1735044"/>
                <a:ext cx="447909" cy="44805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144" extrusionOk="0">
                    <a:moveTo>
                      <a:pt x="1572" y="1"/>
                    </a:moveTo>
                    <a:cubicBezTo>
                      <a:pt x="697" y="1"/>
                      <a:pt x="1" y="703"/>
                      <a:pt x="1" y="1572"/>
                    </a:cubicBezTo>
                    <a:cubicBezTo>
                      <a:pt x="1" y="2447"/>
                      <a:pt x="697" y="3143"/>
                      <a:pt x="1572" y="3143"/>
                    </a:cubicBezTo>
                    <a:cubicBezTo>
                      <a:pt x="2446" y="3143"/>
                      <a:pt x="3143" y="2447"/>
                      <a:pt x="3143" y="1572"/>
                    </a:cubicBezTo>
                    <a:cubicBezTo>
                      <a:pt x="3143" y="703"/>
                      <a:pt x="2446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940;p46">
                <a:extLst>
                  <a:ext uri="{FF2B5EF4-FFF2-40B4-BE49-F238E27FC236}">
                    <a16:creationId xmlns:a16="http://schemas.microsoft.com/office/drawing/2014/main" id="{858165C0-CB41-4DF2-859E-8964ABBC6B30}"/>
                  </a:ext>
                </a:extLst>
              </p:cNvPr>
              <p:cNvSpPr/>
              <p:nvPr/>
            </p:nvSpPr>
            <p:spPr>
              <a:xfrm>
                <a:off x="7518891" y="1729201"/>
                <a:ext cx="463585" cy="460592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232" extrusionOk="0">
                    <a:moveTo>
                      <a:pt x="1614" y="110"/>
                    </a:moveTo>
                    <a:cubicBezTo>
                      <a:pt x="2441" y="110"/>
                      <a:pt x="3122" y="786"/>
                      <a:pt x="3122" y="1613"/>
                    </a:cubicBezTo>
                    <a:cubicBezTo>
                      <a:pt x="3122" y="2446"/>
                      <a:pt x="2441" y="3121"/>
                      <a:pt x="1614" y="3121"/>
                    </a:cubicBezTo>
                    <a:cubicBezTo>
                      <a:pt x="786" y="3121"/>
                      <a:pt x="111" y="2446"/>
                      <a:pt x="111" y="1613"/>
                    </a:cubicBezTo>
                    <a:cubicBezTo>
                      <a:pt x="111" y="786"/>
                      <a:pt x="786" y="110"/>
                      <a:pt x="1614" y="110"/>
                    </a:cubicBezTo>
                    <a:close/>
                    <a:moveTo>
                      <a:pt x="1614" y="0"/>
                    </a:moveTo>
                    <a:cubicBezTo>
                      <a:pt x="718" y="0"/>
                      <a:pt x="1" y="723"/>
                      <a:pt x="1" y="1613"/>
                    </a:cubicBezTo>
                    <a:cubicBezTo>
                      <a:pt x="1" y="2509"/>
                      <a:pt x="718" y="3231"/>
                      <a:pt x="1614" y="3231"/>
                    </a:cubicBezTo>
                    <a:cubicBezTo>
                      <a:pt x="2509" y="3231"/>
                      <a:pt x="3253" y="2509"/>
                      <a:pt x="3253" y="1613"/>
                    </a:cubicBezTo>
                    <a:cubicBezTo>
                      <a:pt x="3253" y="723"/>
                      <a:pt x="2509" y="0"/>
                      <a:pt x="1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941;p46">
                <a:extLst>
                  <a:ext uri="{FF2B5EF4-FFF2-40B4-BE49-F238E27FC236}">
                    <a16:creationId xmlns:a16="http://schemas.microsoft.com/office/drawing/2014/main" id="{17849272-2FD1-445A-AE63-CFAD0AFB7165}"/>
                  </a:ext>
                </a:extLst>
              </p:cNvPr>
              <p:cNvSpPr/>
              <p:nvPr/>
            </p:nvSpPr>
            <p:spPr>
              <a:xfrm>
                <a:off x="7698742" y="1875419"/>
                <a:ext cx="165169" cy="17400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221" extrusionOk="0">
                    <a:moveTo>
                      <a:pt x="1" y="1"/>
                    </a:moveTo>
                    <a:lnTo>
                      <a:pt x="1" y="1221"/>
                    </a:lnTo>
                    <a:lnTo>
                      <a:pt x="1158" y="6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942;p46">
                <a:extLst>
                  <a:ext uri="{FF2B5EF4-FFF2-40B4-BE49-F238E27FC236}">
                    <a16:creationId xmlns:a16="http://schemas.microsoft.com/office/drawing/2014/main" id="{3CC8C5C1-16EE-4814-B9FD-26E62DDC0F3F}"/>
                  </a:ext>
                </a:extLst>
              </p:cNvPr>
              <p:cNvSpPr/>
              <p:nvPr/>
            </p:nvSpPr>
            <p:spPr>
              <a:xfrm>
                <a:off x="7689906" y="1862736"/>
                <a:ext cx="189681" cy="199371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399" extrusionOk="0">
                    <a:moveTo>
                      <a:pt x="110" y="199"/>
                    </a:moveTo>
                    <a:lnTo>
                      <a:pt x="1089" y="744"/>
                    </a:lnTo>
                    <a:lnTo>
                      <a:pt x="110" y="1226"/>
                    </a:lnTo>
                    <a:lnTo>
                      <a:pt x="110" y="199"/>
                    </a:lnTo>
                    <a:close/>
                    <a:moveTo>
                      <a:pt x="0" y="0"/>
                    </a:moveTo>
                    <a:lnTo>
                      <a:pt x="0" y="90"/>
                    </a:lnTo>
                    <a:lnTo>
                      <a:pt x="0" y="1399"/>
                    </a:lnTo>
                    <a:lnTo>
                      <a:pt x="1330" y="7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943;p46">
                <a:extLst>
                  <a:ext uri="{FF2B5EF4-FFF2-40B4-BE49-F238E27FC236}">
                    <a16:creationId xmlns:a16="http://schemas.microsoft.com/office/drawing/2014/main" id="{F55DF7E9-D784-43C5-A977-F32CBB32778E}"/>
                  </a:ext>
                </a:extLst>
              </p:cNvPr>
              <p:cNvSpPr/>
              <p:nvPr/>
            </p:nvSpPr>
            <p:spPr>
              <a:xfrm>
                <a:off x="6069532" y="2947833"/>
                <a:ext cx="1545806" cy="121846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55" extrusionOk="0">
                    <a:moveTo>
                      <a:pt x="435" y="1"/>
                    </a:moveTo>
                    <a:cubicBezTo>
                      <a:pt x="200" y="1"/>
                      <a:pt x="1" y="179"/>
                      <a:pt x="1" y="420"/>
                    </a:cubicBezTo>
                    <a:cubicBezTo>
                      <a:pt x="1" y="656"/>
                      <a:pt x="200" y="855"/>
                      <a:pt x="435" y="855"/>
                    </a:cubicBezTo>
                    <a:lnTo>
                      <a:pt x="10412" y="855"/>
                    </a:lnTo>
                    <a:cubicBezTo>
                      <a:pt x="10647" y="855"/>
                      <a:pt x="10846" y="656"/>
                      <a:pt x="10846" y="420"/>
                    </a:cubicBezTo>
                    <a:cubicBezTo>
                      <a:pt x="10846" y="179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944;p46">
                <a:extLst>
                  <a:ext uri="{FF2B5EF4-FFF2-40B4-BE49-F238E27FC236}">
                    <a16:creationId xmlns:a16="http://schemas.microsoft.com/office/drawing/2014/main" id="{A01BA167-E84D-4402-8C0D-D484B4A9A1F2}"/>
                  </a:ext>
                </a:extLst>
              </p:cNvPr>
              <p:cNvSpPr/>
              <p:nvPr/>
            </p:nvSpPr>
            <p:spPr>
              <a:xfrm>
                <a:off x="6076217" y="2938997"/>
                <a:ext cx="1563762" cy="139660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0" extrusionOk="0">
                    <a:moveTo>
                      <a:pt x="10475" y="110"/>
                    </a:moveTo>
                    <a:cubicBezTo>
                      <a:pt x="10689" y="110"/>
                      <a:pt x="10841" y="283"/>
                      <a:pt x="10841" y="482"/>
                    </a:cubicBezTo>
                    <a:cubicBezTo>
                      <a:pt x="10841" y="697"/>
                      <a:pt x="10689" y="848"/>
                      <a:pt x="10475" y="848"/>
                    </a:cubicBezTo>
                    <a:lnTo>
                      <a:pt x="498" y="848"/>
                    </a:lnTo>
                    <a:cubicBezTo>
                      <a:pt x="284" y="848"/>
                      <a:pt x="106" y="697"/>
                      <a:pt x="106" y="482"/>
                    </a:cubicBezTo>
                    <a:cubicBezTo>
                      <a:pt x="106" y="283"/>
                      <a:pt x="284" y="110"/>
                      <a:pt x="498" y="110"/>
                    </a:cubicBezTo>
                    <a:close/>
                    <a:moveTo>
                      <a:pt x="498" y="0"/>
                    </a:moveTo>
                    <a:cubicBezTo>
                      <a:pt x="216" y="0"/>
                      <a:pt x="1" y="220"/>
                      <a:pt x="1" y="482"/>
                    </a:cubicBezTo>
                    <a:cubicBezTo>
                      <a:pt x="1" y="765"/>
                      <a:pt x="216" y="979"/>
                      <a:pt x="498" y="979"/>
                    </a:cubicBezTo>
                    <a:lnTo>
                      <a:pt x="10475" y="979"/>
                    </a:lnTo>
                    <a:cubicBezTo>
                      <a:pt x="10757" y="979"/>
                      <a:pt x="10972" y="765"/>
                      <a:pt x="10972" y="482"/>
                    </a:cubicBezTo>
                    <a:cubicBezTo>
                      <a:pt x="10972" y="220"/>
                      <a:pt x="10757" y="0"/>
                      <a:pt x="1047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945;p46">
                <a:extLst>
                  <a:ext uri="{FF2B5EF4-FFF2-40B4-BE49-F238E27FC236}">
                    <a16:creationId xmlns:a16="http://schemas.microsoft.com/office/drawing/2014/main" id="{E1F32012-6D80-4018-8149-6D3E72CD2194}"/>
                  </a:ext>
                </a:extLst>
              </p:cNvPr>
              <p:cNvSpPr/>
              <p:nvPr/>
            </p:nvSpPr>
            <p:spPr>
              <a:xfrm>
                <a:off x="6069532" y="2752305"/>
                <a:ext cx="1545806" cy="121133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50" extrusionOk="0">
                    <a:moveTo>
                      <a:pt x="435" y="1"/>
                    </a:moveTo>
                    <a:cubicBezTo>
                      <a:pt x="200" y="1"/>
                      <a:pt x="1" y="195"/>
                      <a:pt x="1" y="436"/>
                    </a:cubicBezTo>
                    <a:cubicBezTo>
                      <a:pt x="1" y="676"/>
                      <a:pt x="200" y="849"/>
                      <a:pt x="435" y="849"/>
                    </a:cubicBezTo>
                    <a:lnTo>
                      <a:pt x="10412" y="849"/>
                    </a:lnTo>
                    <a:cubicBezTo>
                      <a:pt x="10647" y="849"/>
                      <a:pt x="10846" y="676"/>
                      <a:pt x="10846" y="436"/>
                    </a:cubicBezTo>
                    <a:cubicBezTo>
                      <a:pt x="10846" y="195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946;p46">
                <a:extLst>
                  <a:ext uri="{FF2B5EF4-FFF2-40B4-BE49-F238E27FC236}">
                    <a16:creationId xmlns:a16="http://schemas.microsoft.com/office/drawing/2014/main" id="{6B9AE2AD-BF36-484C-A887-74BCE7D2AF3B}"/>
                  </a:ext>
                </a:extLst>
              </p:cNvPr>
              <p:cNvSpPr/>
              <p:nvPr/>
            </p:nvSpPr>
            <p:spPr>
              <a:xfrm>
                <a:off x="6076217" y="2742614"/>
                <a:ext cx="1563762" cy="14051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6" extrusionOk="0">
                    <a:moveTo>
                      <a:pt x="10475" y="111"/>
                    </a:moveTo>
                    <a:cubicBezTo>
                      <a:pt x="10689" y="111"/>
                      <a:pt x="10841" y="289"/>
                      <a:pt x="10841" y="504"/>
                    </a:cubicBezTo>
                    <a:cubicBezTo>
                      <a:pt x="10841" y="703"/>
                      <a:pt x="10689" y="875"/>
                      <a:pt x="10475" y="875"/>
                    </a:cubicBezTo>
                    <a:lnTo>
                      <a:pt x="498" y="875"/>
                    </a:lnTo>
                    <a:cubicBezTo>
                      <a:pt x="284" y="875"/>
                      <a:pt x="106" y="703"/>
                      <a:pt x="106" y="504"/>
                    </a:cubicBezTo>
                    <a:cubicBezTo>
                      <a:pt x="106" y="289"/>
                      <a:pt x="284" y="111"/>
                      <a:pt x="498" y="111"/>
                    </a:cubicBezTo>
                    <a:close/>
                    <a:moveTo>
                      <a:pt x="498" y="1"/>
                    </a:moveTo>
                    <a:cubicBezTo>
                      <a:pt x="216" y="1"/>
                      <a:pt x="1" y="221"/>
                      <a:pt x="1" y="504"/>
                    </a:cubicBezTo>
                    <a:cubicBezTo>
                      <a:pt x="1" y="765"/>
                      <a:pt x="216" y="985"/>
                      <a:pt x="498" y="985"/>
                    </a:cubicBezTo>
                    <a:lnTo>
                      <a:pt x="10475" y="985"/>
                    </a:lnTo>
                    <a:cubicBezTo>
                      <a:pt x="10757" y="985"/>
                      <a:pt x="10972" y="765"/>
                      <a:pt x="10972" y="504"/>
                    </a:cubicBezTo>
                    <a:cubicBezTo>
                      <a:pt x="10972" y="221"/>
                      <a:pt x="10757" y="1"/>
                      <a:pt x="104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947;p46">
                <a:extLst>
                  <a:ext uri="{FF2B5EF4-FFF2-40B4-BE49-F238E27FC236}">
                    <a16:creationId xmlns:a16="http://schemas.microsoft.com/office/drawing/2014/main" id="{BC7DDB67-FB6F-4B5C-80B1-3D72BDC84AB5}"/>
                  </a:ext>
                </a:extLst>
              </p:cNvPr>
              <p:cNvSpPr/>
              <p:nvPr/>
            </p:nvSpPr>
            <p:spPr>
              <a:xfrm>
                <a:off x="6069532" y="2544093"/>
                <a:ext cx="1545806" cy="124126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71" extrusionOk="0">
                    <a:moveTo>
                      <a:pt x="435" y="1"/>
                    </a:moveTo>
                    <a:cubicBezTo>
                      <a:pt x="200" y="1"/>
                      <a:pt x="1" y="195"/>
                      <a:pt x="1" y="435"/>
                    </a:cubicBezTo>
                    <a:cubicBezTo>
                      <a:pt x="1" y="676"/>
                      <a:pt x="200" y="870"/>
                      <a:pt x="435" y="870"/>
                    </a:cubicBezTo>
                    <a:lnTo>
                      <a:pt x="10412" y="870"/>
                    </a:lnTo>
                    <a:cubicBezTo>
                      <a:pt x="10647" y="870"/>
                      <a:pt x="10846" y="676"/>
                      <a:pt x="10846" y="435"/>
                    </a:cubicBezTo>
                    <a:cubicBezTo>
                      <a:pt x="10846" y="195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948;p46">
                <a:extLst>
                  <a:ext uri="{FF2B5EF4-FFF2-40B4-BE49-F238E27FC236}">
                    <a16:creationId xmlns:a16="http://schemas.microsoft.com/office/drawing/2014/main" id="{46403950-D71E-4C6C-B7A5-64116D81C292}"/>
                  </a:ext>
                </a:extLst>
              </p:cNvPr>
              <p:cNvSpPr/>
              <p:nvPr/>
            </p:nvSpPr>
            <p:spPr>
              <a:xfrm>
                <a:off x="6076217" y="2537395"/>
                <a:ext cx="1563762" cy="14051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6" extrusionOk="0">
                    <a:moveTo>
                      <a:pt x="10475" y="111"/>
                    </a:moveTo>
                    <a:cubicBezTo>
                      <a:pt x="10689" y="111"/>
                      <a:pt x="10841" y="289"/>
                      <a:pt x="10841" y="482"/>
                    </a:cubicBezTo>
                    <a:cubicBezTo>
                      <a:pt x="10841" y="702"/>
                      <a:pt x="10689" y="854"/>
                      <a:pt x="10475" y="854"/>
                    </a:cubicBezTo>
                    <a:lnTo>
                      <a:pt x="498" y="854"/>
                    </a:lnTo>
                    <a:cubicBezTo>
                      <a:pt x="284" y="854"/>
                      <a:pt x="106" y="702"/>
                      <a:pt x="106" y="482"/>
                    </a:cubicBezTo>
                    <a:cubicBezTo>
                      <a:pt x="106" y="289"/>
                      <a:pt x="284" y="111"/>
                      <a:pt x="498" y="111"/>
                    </a:cubicBezTo>
                    <a:close/>
                    <a:moveTo>
                      <a:pt x="498" y="1"/>
                    </a:moveTo>
                    <a:cubicBezTo>
                      <a:pt x="216" y="1"/>
                      <a:pt x="1" y="221"/>
                      <a:pt x="1" y="482"/>
                    </a:cubicBezTo>
                    <a:cubicBezTo>
                      <a:pt x="1" y="765"/>
                      <a:pt x="216" y="985"/>
                      <a:pt x="498" y="985"/>
                    </a:cubicBezTo>
                    <a:lnTo>
                      <a:pt x="10475" y="985"/>
                    </a:lnTo>
                    <a:cubicBezTo>
                      <a:pt x="10757" y="985"/>
                      <a:pt x="10972" y="765"/>
                      <a:pt x="10972" y="482"/>
                    </a:cubicBezTo>
                    <a:cubicBezTo>
                      <a:pt x="10972" y="221"/>
                      <a:pt x="10757" y="1"/>
                      <a:pt x="104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949;p46">
                <a:extLst>
                  <a:ext uri="{FF2B5EF4-FFF2-40B4-BE49-F238E27FC236}">
                    <a16:creationId xmlns:a16="http://schemas.microsoft.com/office/drawing/2014/main" id="{4CCEFE2F-F216-4F80-9FD1-A476DD7F4A91}"/>
                  </a:ext>
                </a:extLst>
              </p:cNvPr>
              <p:cNvSpPr/>
              <p:nvPr/>
            </p:nvSpPr>
            <p:spPr>
              <a:xfrm>
                <a:off x="5609072" y="933690"/>
                <a:ext cx="215048" cy="20806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460" extrusionOk="0">
                    <a:moveTo>
                      <a:pt x="273" y="1"/>
                    </a:moveTo>
                    <a:cubicBezTo>
                      <a:pt x="210" y="1"/>
                      <a:pt x="145" y="28"/>
                      <a:pt x="90" y="83"/>
                    </a:cubicBezTo>
                    <a:cubicBezTo>
                      <a:pt x="1" y="172"/>
                      <a:pt x="1" y="324"/>
                      <a:pt x="90" y="434"/>
                    </a:cubicBezTo>
                    <a:lnTo>
                      <a:pt x="1048" y="1393"/>
                    </a:lnTo>
                    <a:cubicBezTo>
                      <a:pt x="1103" y="1437"/>
                      <a:pt x="1168" y="1459"/>
                      <a:pt x="1231" y="1459"/>
                    </a:cubicBezTo>
                    <a:cubicBezTo>
                      <a:pt x="1294" y="1459"/>
                      <a:pt x="1354" y="1437"/>
                      <a:pt x="1399" y="1393"/>
                    </a:cubicBezTo>
                    <a:cubicBezTo>
                      <a:pt x="1509" y="1283"/>
                      <a:pt x="1509" y="1131"/>
                      <a:pt x="1399" y="1042"/>
                    </a:cubicBezTo>
                    <a:lnTo>
                      <a:pt x="440" y="83"/>
                    </a:lnTo>
                    <a:cubicBezTo>
                      <a:pt x="396" y="28"/>
                      <a:pt x="336" y="1"/>
                      <a:pt x="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950;p46">
                <a:extLst>
                  <a:ext uri="{FF2B5EF4-FFF2-40B4-BE49-F238E27FC236}">
                    <a16:creationId xmlns:a16="http://schemas.microsoft.com/office/drawing/2014/main" id="{67AF52F8-A1AC-4E5B-928E-4953A6A29D33}"/>
                  </a:ext>
                </a:extLst>
              </p:cNvPr>
              <p:cNvSpPr/>
              <p:nvPr/>
            </p:nvSpPr>
            <p:spPr>
              <a:xfrm>
                <a:off x="5600094" y="927705"/>
                <a:ext cx="230011" cy="222173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59" extrusionOk="0">
                    <a:moveTo>
                      <a:pt x="327" y="104"/>
                    </a:moveTo>
                    <a:cubicBezTo>
                      <a:pt x="376" y="104"/>
                      <a:pt x="425" y="125"/>
                      <a:pt x="456" y="167"/>
                    </a:cubicBezTo>
                    <a:lnTo>
                      <a:pt x="1420" y="1131"/>
                    </a:lnTo>
                    <a:cubicBezTo>
                      <a:pt x="1504" y="1194"/>
                      <a:pt x="1504" y="1325"/>
                      <a:pt x="1420" y="1393"/>
                    </a:cubicBezTo>
                    <a:cubicBezTo>
                      <a:pt x="1386" y="1424"/>
                      <a:pt x="1341" y="1440"/>
                      <a:pt x="1295" y="1440"/>
                    </a:cubicBezTo>
                    <a:cubicBezTo>
                      <a:pt x="1248" y="1440"/>
                      <a:pt x="1200" y="1424"/>
                      <a:pt x="1158" y="1393"/>
                    </a:cubicBezTo>
                    <a:lnTo>
                      <a:pt x="195" y="429"/>
                    </a:lnTo>
                    <a:cubicBezTo>
                      <a:pt x="132" y="345"/>
                      <a:pt x="132" y="235"/>
                      <a:pt x="195" y="167"/>
                    </a:cubicBezTo>
                    <a:cubicBezTo>
                      <a:pt x="229" y="125"/>
                      <a:pt x="278" y="104"/>
                      <a:pt x="327" y="104"/>
                    </a:cubicBezTo>
                    <a:close/>
                    <a:moveTo>
                      <a:pt x="336" y="1"/>
                    </a:moveTo>
                    <a:cubicBezTo>
                      <a:pt x="257" y="1"/>
                      <a:pt x="176" y="28"/>
                      <a:pt x="111" y="83"/>
                    </a:cubicBezTo>
                    <a:cubicBezTo>
                      <a:pt x="1" y="193"/>
                      <a:pt x="1" y="387"/>
                      <a:pt x="111" y="518"/>
                    </a:cubicBezTo>
                    <a:lnTo>
                      <a:pt x="1069" y="1476"/>
                    </a:lnTo>
                    <a:cubicBezTo>
                      <a:pt x="1135" y="1531"/>
                      <a:pt x="1217" y="1559"/>
                      <a:pt x="1296" y="1559"/>
                    </a:cubicBezTo>
                    <a:cubicBezTo>
                      <a:pt x="1375" y="1559"/>
                      <a:pt x="1451" y="1531"/>
                      <a:pt x="1504" y="1476"/>
                    </a:cubicBezTo>
                    <a:cubicBezTo>
                      <a:pt x="1614" y="1346"/>
                      <a:pt x="1614" y="1152"/>
                      <a:pt x="1504" y="1042"/>
                    </a:cubicBezTo>
                    <a:lnTo>
                      <a:pt x="545" y="83"/>
                    </a:lnTo>
                    <a:cubicBezTo>
                      <a:pt x="490" y="28"/>
                      <a:pt x="414" y="1"/>
                      <a:pt x="3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951;p46">
                <a:extLst>
                  <a:ext uri="{FF2B5EF4-FFF2-40B4-BE49-F238E27FC236}">
                    <a16:creationId xmlns:a16="http://schemas.microsoft.com/office/drawing/2014/main" id="{AE5924FA-4555-4D91-A7B4-24949867B396}"/>
                  </a:ext>
                </a:extLst>
              </p:cNvPr>
              <p:cNvSpPr/>
              <p:nvPr/>
            </p:nvSpPr>
            <p:spPr>
              <a:xfrm>
                <a:off x="5432214" y="768375"/>
                <a:ext cx="280032" cy="25509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982" y="1"/>
                    </a:moveTo>
                    <a:cubicBezTo>
                      <a:pt x="753" y="1"/>
                      <a:pt x="524" y="89"/>
                      <a:pt x="351" y="264"/>
                    </a:cubicBezTo>
                    <a:cubicBezTo>
                      <a:pt x="0" y="610"/>
                      <a:pt x="0" y="1180"/>
                      <a:pt x="351" y="1526"/>
                    </a:cubicBezTo>
                    <a:cubicBezTo>
                      <a:pt x="524" y="1702"/>
                      <a:pt x="753" y="1789"/>
                      <a:pt x="982" y="1789"/>
                    </a:cubicBezTo>
                    <a:cubicBezTo>
                      <a:pt x="1211" y="1789"/>
                      <a:pt x="1441" y="1702"/>
                      <a:pt x="1613" y="1526"/>
                    </a:cubicBezTo>
                    <a:cubicBezTo>
                      <a:pt x="1964" y="1180"/>
                      <a:pt x="1964" y="610"/>
                      <a:pt x="1613" y="264"/>
                    </a:cubicBezTo>
                    <a:cubicBezTo>
                      <a:pt x="1441" y="89"/>
                      <a:pt x="1211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952;p46">
                <a:extLst>
                  <a:ext uri="{FF2B5EF4-FFF2-40B4-BE49-F238E27FC236}">
                    <a16:creationId xmlns:a16="http://schemas.microsoft.com/office/drawing/2014/main" id="{05498D1C-3709-4C92-9F94-95A08056AAC5}"/>
                  </a:ext>
                </a:extLst>
              </p:cNvPr>
              <p:cNvSpPr/>
              <p:nvPr/>
            </p:nvSpPr>
            <p:spPr>
              <a:xfrm>
                <a:off x="5422523" y="759396"/>
                <a:ext cx="298701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912" extrusionOk="0">
                    <a:moveTo>
                      <a:pt x="1048" y="121"/>
                    </a:moveTo>
                    <a:cubicBezTo>
                      <a:pt x="1261" y="121"/>
                      <a:pt x="1475" y="204"/>
                      <a:pt x="1640" y="369"/>
                    </a:cubicBezTo>
                    <a:cubicBezTo>
                      <a:pt x="1964" y="694"/>
                      <a:pt x="1964" y="1217"/>
                      <a:pt x="1640" y="1547"/>
                    </a:cubicBezTo>
                    <a:cubicBezTo>
                      <a:pt x="1475" y="1710"/>
                      <a:pt x="1261" y="1791"/>
                      <a:pt x="1048" y="1791"/>
                    </a:cubicBezTo>
                    <a:cubicBezTo>
                      <a:pt x="836" y="1791"/>
                      <a:pt x="624" y="1710"/>
                      <a:pt x="461" y="1547"/>
                    </a:cubicBezTo>
                    <a:cubicBezTo>
                      <a:pt x="131" y="1217"/>
                      <a:pt x="131" y="694"/>
                      <a:pt x="461" y="369"/>
                    </a:cubicBezTo>
                    <a:cubicBezTo>
                      <a:pt x="624" y="204"/>
                      <a:pt x="836" y="121"/>
                      <a:pt x="1048" y="121"/>
                    </a:cubicBezTo>
                    <a:close/>
                    <a:moveTo>
                      <a:pt x="1050" y="1"/>
                    </a:moveTo>
                    <a:cubicBezTo>
                      <a:pt x="804" y="1"/>
                      <a:pt x="558" y="94"/>
                      <a:pt x="372" y="280"/>
                    </a:cubicBezTo>
                    <a:cubicBezTo>
                      <a:pt x="0" y="652"/>
                      <a:pt x="0" y="1264"/>
                      <a:pt x="372" y="1636"/>
                    </a:cubicBezTo>
                    <a:cubicBezTo>
                      <a:pt x="558" y="1820"/>
                      <a:pt x="804" y="1911"/>
                      <a:pt x="1050" y="1911"/>
                    </a:cubicBezTo>
                    <a:cubicBezTo>
                      <a:pt x="1296" y="1911"/>
                      <a:pt x="1543" y="1820"/>
                      <a:pt x="1729" y="1636"/>
                    </a:cubicBezTo>
                    <a:cubicBezTo>
                      <a:pt x="2095" y="1264"/>
                      <a:pt x="2095" y="652"/>
                      <a:pt x="1729" y="280"/>
                    </a:cubicBezTo>
                    <a:cubicBezTo>
                      <a:pt x="1543" y="94"/>
                      <a:pt x="1296" y="1"/>
                      <a:pt x="105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953;p46">
                <a:extLst>
                  <a:ext uri="{FF2B5EF4-FFF2-40B4-BE49-F238E27FC236}">
                    <a16:creationId xmlns:a16="http://schemas.microsoft.com/office/drawing/2014/main" id="{D1DE190F-B714-4510-8093-1E600D53E249}"/>
                  </a:ext>
                </a:extLst>
              </p:cNvPr>
              <p:cNvSpPr/>
              <p:nvPr/>
            </p:nvSpPr>
            <p:spPr>
              <a:xfrm>
                <a:off x="5466559" y="799585"/>
                <a:ext cx="211342" cy="18968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331" extrusionOk="0">
                    <a:moveTo>
                      <a:pt x="741" y="0"/>
                    </a:moveTo>
                    <a:cubicBezTo>
                      <a:pt x="567" y="0"/>
                      <a:pt x="393" y="66"/>
                      <a:pt x="262" y="197"/>
                    </a:cubicBezTo>
                    <a:cubicBezTo>
                      <a:pt x="0" y="459"/>
                      <a:pt x="0" y="893"/>
                      <a:pt x="262" y="1134"/>
                    </a:cubicBezTo>
                    <a:cubicBezTo>
                      <a:pt x="393" y="1265"/>
                      <a:pt x="567" y="1331"/>
                      <a:pt x="741" y="1331"/>
                    </a:cubicBezTo>
                    <a:cubicBezTo>
                      <a:pt x="915" y="1331"/>
                      <a:pt x="1090" y="1265"/>
                      <a:pt x="1221" y="1134"/>
                    </a:cubicBezTo>
                    <a:cubicBezTo>
                      <a:pt x="1482" y="893"/>
                      <a:pt x="1482" y="459"/>
                      <a:pt x="1221" y="197"/>
                    </a:cubicBezTo>
                    <a:cubicBezTo>
                      <a:pt x="1090" y="66"/>
                      <a:pt x="915" y="0"/>
                      <a:pt x="7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954;p46">
                <a:extLst>
                  <a:ext uri="{FF2B5EF4-FFF2-40B4-BE49-F238E27FC236}">
                    <a16:creationId xmlns:a16="http://schemas.microsoft.com/office/drawing/2014/main" id="{3E7813B4-BDD4-49AD-8E66-BF77F22014DB}"/>
                  </a:ext>
                </a:extLst>
              </p:cNvPr>
              <p:cNvSpPr/>
              <p:nvPr/>
            </p:nvSpPr>
            <p:spPr>
              <a:xfrm>
                <a:off x="5459861" y="790607"/>
                <a:ext cx="227731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52" extrusionOk="0">
                    <a:moveTo>
                      <a:pt x="788" y="121"/>
                    </a:moveTo>
                    <a:cubicBezTo>
                      <a:pt x="947" y="121"/>
                      <a:pt x="1105" y="181"/>
                      <a:pt x="1226" y="302"/>
                    </a:cubicBezTo>
                    <a:cubicBezTo>
                      <a:pt x="1467" y="543"/>
                      <a:pt x="1467" y="935"/>
                      <a:pt x="1226" y="1176"/>
                    </a:cubicBezTo>
                    <a:cubicBezTo>
                      <a:pt x="1105" y="1297"/>
                      <a:pt x="947" y="1357"/>
                      <a:pt x="788" y="1357"/>
                    </a:cubicBezTo>
                    <a:cubicBezTo>
                      <a:pt x="630" y="1357"/>
                      <a:pt x="472" y="1297"/>
                      <a:pt x="351" y="1176"/>
                    </a:cubicBezTo>
                    <a:cubicBezTo>
                      <a:pt x="110" y="935"/>
                      <a:pt x="110" y="543"/>
                      <a:pt x="351" y="302"/>
                    </a:cubicBezTo>
                    <a:cubicBezTo>
                      <a:pt x="472" y="181"/>
                      <a:pt x="630" y="121"/>
                      <a:pt x="788" y="121"/>
                    </a:cubicBezTo>
                    <a:close/>
                    <a:moveTo>
                      <a:pt x="799" y="1"/>
                    </a:moveTo>
                    <a:cubicBezTo>
                      <a:pt x="614" y="1"/>
                      <a:pt x="430" y="71"/>
                      <a:pt x="288" y="213"/>
                    </a:cubicBezTo>
                    <a:cubicBezTo>
                      <a:pt x="0" y="501"/>
                      <a:pt x="0" y="956"/>
                      <a:pt x="288" y="1239"/>
                    </a:cubicBezTo>
                    <a:cubicBezTo>
                      <a:pt x="430" y="1381"/>
                      <a:pt x="614" y="1451"/>
                      <a:pt x="799" y="1451"/>
                    </a:cubicBezTo>
                    <a:cubicBezTo>
                      <a:pt x="983" y="1451"/>
                      <a:pt x="1168" y="1381"/>
                      <a:pt x="1309" y="1239"/>
                    </a:cubicBezTo>
                    <a:cubicBezTo>
                      <a:pt x="1597" y="956"/>
                      <a:pt x="1597" y="501"/>
                      <a:pt x="1309" y="213"/>
                    </a:cubicBezTo>
                    <a:cubicBezTo>
                      <a:pt x="1168" y="71"/>
                      <a:pt x="983" y="1"/>
                      <a:pt x="7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1955;p46">
              <a:extLst>
                <a:ext uri="{FF2B5EF4-FFF2-40B4-BE49-F238E27FC236}">
                  <a16:creationId xmlns:a16="http://schemas.microsoft.com/office/drawing/2014/main" id="{99F24C90-5386-40C1-BB65-08300B629800}"/>
                </a:ext>
              </a:extLst>
            </p:cNvPr>
            <p:cNvGrpSpPr/>
            <p:nvPr/>
          </p:nvGrpSpPr>
          <p:grpSpPr>
            <a:xfrm flipH="1">
              <a:off x="6976822" y="1731964"/>
              <a:ext cx="1261938" cy="2704551"/>
              <a:chOff x="487650" y="835701"/>
              <a:chExt cx="1906250" cy="4085425"/>
            </a:xfrm>
          </p:grpSpPr>
          <p:sp>
            <p:nvSpPr>
              <p:cNvPr id="341" name="Google Shape;1956;p46">
                <a:extLst>
                  <a:ext uri="{FF2B5EF4-FFF2-40B4-BE49-F238E27FC236}">
                    <a16:creationId xmlns:a16="http://schemas.microsoft.com/office/drawing/2014/main" id="{B1135DE1-A1DB-4046-B956-BD47B27FEA20}"/>
                  </a:ext>
                </a:extLst>
              </p:cNvPr>
              <p:cNvSpPr/>
              <p:nvPr/>
            </p:nvSpPr>
            <p:spPr>
              <a:xfrm>
                <a:off x="1747466" y="1278205"/>
                <a:ext cx="422542" cy="530137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3720" extrusionOk="0">
                    <a:moveTo>
                      <a:pt x="1782" y="1"/>
                    </a:moveTo>
                    <a:cubicBezTo>
                      <a:pt x="1717" y="1"/>
                      <a:pt x="1650" y="35"/>
                      <a:pt x="1592" y="122"/>
                    </a:cubicBezTo>
                    <a:cubicBezTo>
                      <a:pt x="1440" y="384"/>
                      <a:pt x="1111" y="536"/>
                      <a:pt x="959" y="667"/>
                    </a:cubicBezTo>
                    <a:cubicBezTo>
                      <a:pt x="786" y="797"/>
                      <a:pt x="697" y="991"/>
                      <a:pt x="524" y="1321"/>
                    </a:cubicBezTo>
                    <a:cubicBezTo>
                      <a:pt x="346" y="1646"/>
                      <a:pt x="0" y="2170"/>
                      <a:pt x="0" y="2170"/>
                    </a:cubicBezTo>
                    <a:cubicBezTo>
                      <a:pt x="0" y="2170"/>
                      <a:pt x="173" y="2850"/>
                      <a:pt x="435" y="3175"/>
                    </a:cubicBezTo>
                    <a:cubicBezTo>
                      <a:pt x="697" y="3479"/>
                      <a:pt x="1262" y="3720"/>
                      <a:pt x="1262" y="3720"/>
                    </a:cubicBezTo>
                    <a:cubicBezTo>
                      <a:pt x="1262" y="3720"/>
                      <a:pt x="1681" y="3217"/>
                      <a:pt x="1943" y="3154"/>
                    </a:cubicBezTo>
                    <a:cubicBezTo>
                      <a:pt x="2179" y="3086"/>
                      <a:pt x="2682" y="3023"/>
                      <a:pt x="2682" y="3023"/>
                    </a:cubicBezTo>
                    <a:cubicBezTo>
                      <a:pt x="2682" y="3023"/>
                      <a:pt x="2964" y="1232"/>
                      <a:pt x="2682" y="1232"/>
                    </a:cubicBezTo>
                    <a:cubicBezTo>
                      <a:pt x="2399" y="1211"/>
                      <a:pt x="1786" y="1101"/>
                      <a:pt x="1786" y="1101"/>
                    </a:cubicBezTo>
                    <a:cubicBezTo>
                      <a:pt x="1786" y="1101"/>
                      <a:pt x="1681" y="970"/>
                      <a:pt x="1744" y="839"/>
                    </a:cubicBezTo>
                    <a:cubicBezTo>
                      <a:pt x="1812" y="729"/>
                      <a:pt x="2116" y="494"/>
                      <a:pt x="2074" y="274"/>
                    </a:cubicBezTo>
                    <a:cubicBezTo>
                      <a:pt x="2043" y="141"/>
                      <a:pt x="1915" y="1"/>
                      <a:pt x="1782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57;p46">
                <a:extLst>
                  <a:ext uri="{FF2B5EF4-FFF2-40B4-BE49-F238E27FC236}">
                    <a16:creationId xmlns:a16="http://schemas.microsoft.com/office/drawing/2014/main" id="{1023247A-6391-4AE8-9775-66022330D811}"/>
                  </a:ext>
                </a:extLst>
              </p:cNvPr>
              <p:cNvSpPr/>
              <p:nvPr/>
            </p:nvSpPr>
            <p:spPr>
              <a:xfrm>
                <a:off x="1737775" y="1268942"/>
                <a:ext cx="420262" cy="549091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853" extrusionOk="0">
                    <a:moveTo>
                      <a:pt x="1812" y="119"/>
                    </a:moveTo>
                    <a:cubicBezTo>
                      <a:pt x="1854" y="119"/>
                      <a:pt x="1880" y="119"/>
                      <a:pt x="1922" y="140"/>
                    </a:cubicBezTo>
                    <a:cubicBezTo>
                      <a:pt x="1985" y="187"/>
                      <a:pt x="2074" y="271"/>
                      <a:pt x="2095" y="360"/>
                    </a:cubicBezTo>
                    <a:cubicBezTo>
                      <a:pt x="2095" y="428"/>
                      <a:pt x="2053" y="533"/>
                      <a:pt x="1964" y="622"/>
                    </a:cubicBezTo>
                    <a:cubicBezTo>
                      <a:pt x="1901" y="732"/>
                      <a:pt x="1812" y="794"/>
                      <a:pt x="1770" y="883"/>
                    </a:cubicBezTo>
                    <a:cubicBezTo>
                      <a:pt x="1681" y="1056"/>
                      <a:pt x="1812" y="1213"/>
                      <a:pt x="1812" y="1213"/>
                    </a:cubicBezTo>
                    <a:lnTo>
                      <a:pt x="1833" y="1234"/>
                    </a:lnTo>
                    <a:lnTo>
                      <a:pt x="1854" y="1234"/>
                    </a:lnTo>
                    <a:cubicBezTo>
                      <a:pt x="1854" y="1234"/>
                      <a:pt x="2446" y="1344"/>
                      <a:pt x="2750" y="1344"/>
                    </a:cubicBezTo>
                    <a:lnTo>
                      <a:pt x="2750" y="1365"/>
                    </a:lnTo>
                    <a:lnTo>
                      <a:pt x="2771" y="1386"/>
                    </a:lnTo>
                    <a:cubicBezTo>
                      <a:pt x="2797" y="1428"/>
                      <a:pt x="2797" y="1496"/>
                      <a:pt x="2818" y="1580"/>
                    </a:cubicBezTo>
                    <a:cubicBezTo>
                      <a:pt x="2818" y="1758"/>
                      <a:pt x="2818" y="1973"/>
                      <a:pt x="2797" y="2193"/>
                    </a:cubicBezTo>
                    <a:cubicBezTo>
                      <a:pt x="2771" y="2606"/>
                      <a:pt x="2708" y="2999"/>
                      <a:pt x="2687" y="3046"/>
                    </a:cubicBezTo>
                    <a:cubicBezTo>
                      <a:pt x="2640" y="3046"/>
                      <a:pt x="2226" y="3088"/>
                      <a:pt x="1985" y="3177"/>
                    </a:cubicBezTo>
                    <a:cubicBezTo>
                      <a:pt x="1833" y="3219"/>
                      <a:pt x="1681" y="3350"/>
                      <a:pt x="1529" y="3481"/>
                    </a:cubicBezTo>
                    <a:cubicBezTo>
                      <a:pt x="1419" y="3612"/>
                      <a:pt x="1357" y="3701"/>
                      <a:pt x="1330" y="3722"/>
                    </a:cubicBezTo>
                    <a:cubicBezTo>
                      <a:pt x="1288" y="3701"/>
                      <a:pt x="1199" y="3654"/>
                      <a:pt x="1048" y="3570"/>
                    </a:cubicBezTo>
                    <a:cubicBezTo>
                      <a:pt x="875" y="3481"/>
                      <a:pt x="676" y="3350"/>
                      <a:pt x="545" y="3198"/>
                    </a:cubicBezTo>
                    <a:cubicBezTo>
                      <a:pt x="440" y="3046"/>
                      <a:pt x="330" y="2805"/>
                      <a:pt x="241" y="2606"/>
                    </a:cubicBezTo>
                    <a:cubicBezTo>
                      <a:pt x="178" y="2413"/>
                      <a:pt x="131" y="2261"/>
                      <a:pt x="131" y="2261"/>
                    </a:cubicBezTo>
                    <a:cubicBezTo>
                      <a:pt x="152" y="2214"/>
                      <a:pt x="482" y="1737"/>
                      <a:pt x="655" y="1407"/>
                    </a:cubicBezTo>
                    <a:cubicBezTo>
                      <a:pt x="833" y="1082"/>
                      <a:pt x="917" y="883"/>
                      <a:pt x="1048" y="773"/>
                    </a:cubicBezTo>
                    <a:cubicBezTo>
                      <a:pt x="1199" y="663"/>
                      <a:pt x="1529" y="491"/>
                      <a:pt x="1702" y="208"/>
                    </a:cubicBezTo>
                    <a:cubicBezTo>
                      <a:pt x="1749" y="166"/>
                      <a:pt x="1791" y="119"/>
                      <a:pt x="1812" y="119"/>
                    </a:cubicBezTo>
                    <a:close/>
                    <a:moveTo>
                      <a:pt x="1846" y="0"/>
                    </a:moveTo>
                    <a:cubicBezTo>
                      <a:pt x="1828" y="0"/>
                      <a:pt x="1809" y="3"/>
                      <a:pt x="1791" y="9"/>
                    </a:cubicBezTo>
                    <a:cubicBezTo>
                      <a:pt x="1723" y="35"/>
                      <a:pt x="1660" y="77"/>
                      <a:pt x="1618" y="140"/>
                    </a:cubicBezTo>
                    <a:cubicBezTo>
                      <a:pt x="1461" y="402"/>
                      <a:pt x="1158" y="559"/>
                      <a:pt x="985" y="690"/>
                    </a:cubicBezTo>
                    <a:cubicBezTo>
                      <a:pt x="807" y="821"/>
                      <a:pt x="723" y="1035"/>
                      <a:pt x="545" y="1365"/>
                    </a:cubicBezTo>
                    <a:cubicBezTo>
                      <a:pt x="372" y="1669"/>
                      <a:pt x="68" y="2151"/>
                      <a:pt x="47" y="2193"/>
                    </a:cubicBezTo>
                    <a:lnTo>
                      <a:pt x="0" y="2193"/>
                    </a:lnTo>
                    <a:lnTo>
                      <a:pt x="21" y="2261"/>
                    </a:lnTo>
                    <a:cubicBezTo>
                      <a:pt x="21" y="2261"/>
                      <a:pt x="68" y="2434"/>
                      <a:pt x="131" y="2627"/>
                    </a:cubicBezTo>
                    <a:cubicBezTo>
                      <a:pt x="220" y="2847"/>
                      <a:pt x="330" y="3109"/>
                      <a:pt x="461" y="3261"/>
                    </a:cubicBezTo>
                    <a:cubicBezTo>
                      <a:pt x="613" y="3439"/>
                      <a:pt x="807" y="3570"/>
                      <a:pt x="985" y="3675"/>
                    </a:cubicBezTo>
                    <a:cubicBezTo>
                      <a:pt x="1179" y="3785"/>
                      <a:pt x="1309" y="3832"/>
                      <a:pt x="1309" y="3832"/>
                    </a:cubicBezTo>
                    <a:lnTo>
                      <a:pt x="1357" y="3853"/>
                    </a:lnTo>
                    <a:lnTo>
                      <a:pt x="1378" y="3832"/>
                    </a:lnTo>
                    <a:cubicBezTo>
                      <a:pt x="1378" y="3832"/>
                      <a:pt x="1487" y="3701"/>
                      <a:pt x="1618" y="3570"/>
                    </a:cubicBezTo>
                    <a:cubicBezTo>
                      <a:pt x="1749" y="3439"/>
                      <a:pt x="1922" y="3308"/>
                      <a:pt x="2011" y="3282"/>
                    </a:cubicBezTo>
                    <a:cubicBezTo>
                      <a:pt x="2247" y="3198"/>
                      <a:pt x="2750" y="3151"/>
                      <a:pt x="2750" y="3151"/>
                    </a:cubicBezTo>
                    <a:lnTo>
                      <a:pt x="2797" y="3151"/>
                    </a:lnTo>
                    <a:lnTo>
                      <a:pt x="2797" y="3109"/>
                    </a:lnTo>
                    <a:cubicBezTo>
                      <a:pt x="2797" y="3109"/>
                      <a:pt x="2881" y="2653"/>
                      <a:pt x="2901" y="2193"/>
                    </a:cubicBezTo>
                    <a:cubicBezTo>
                      <a:pt x="2928" y="1973"/>
                      <a:pt x="2949" y="1758"/>
                      <a:pt x="2928" y="1580"/>
                    </a:cubicBezTo>
                    <a:cubicBezTo>
                      <a:pt x="2928" y="1496"/>
                      <a:pt x="2901" y="1407"/>
                      <a:pt x="2881" y="1365"/>
                    </a:cubicBezTo>
                    <a:cubicBezTo>
                      <a:pt x="2860" y="1318"/>
                      <a:pt x="2860" y="1297"/>
                      <a:pt x="2839" y="1276"/>
                    </a:cubicBezTo>
                    <a:cubicBezTo>
                      <a:pt x="2818" y="1255"/>
                      <a:pt x="2771" y="1234"/>
                      <a:pt x="2750" y="1234"/>
                    </a:cubicBezTo>
                    <a:cubicBezTo>
                      <a:pt x="2488" y="1234"/>
                      <a:pt x="1943" y="1124"/>
                      <a:pt x="1901" y="1124"/>
                    </a:cubicBezTo>
                    <a:cubicBezTo>
                      <a:pt x="1901" y="1103"/>
                      <a:pt x="1833" y="1014"/>
                      <a:pt x="1854" y="951"/>
                    </a:cubicBezTo>
                    <a:cubicBezTo>
                      <a:pt x="1880" y="904"/>
                      <a:pt x="1985" y="794"/>
                      <a:pt x="2053" y="690"/>
                    </a:cubicBezTo>
                    <a:cubicBezTo>
                      <a:pt x="2142" y="601"/>
                      <a:pt x="2226" y="470"/>
                      <a:pt x="2205" y="339"/>
                    </a:cubicBezTo>
                    <a:cubicBezTo>
                      <a:pt x="2163" y="208"/>
                      <a:pt x="2095" y="98"/>
                      <a:pt x="1985" y="35"/>
                    </a:cubicBezTo>
                    <a:cubicBezTo>
                      <a:pt x="1940" y="16"/>
                      <a:pt x="1893" y="0"/>
                      <a:pt x="18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958;p46">
                <a:extLst>
                  <a:ext uri="{FF2B5EF4-FFF2-40B4-BE49-F238E27FC236}">
                    <a16:creationId xmlns:a16="http://schemas.microsoft.com/office/drawing/2014/main" id="{7CC8FA30-84F9-4C25-BFBA-A2FC65D18724}"/>
                  </a:ext>
                </a:extLst>
              </p:cNvPr>
              <p:cNvSpPr/>
              <p:nvPr/>
            </p:nvSpPr>
            <p:spPr>
              <a:xfrm>
                <a:off x="975757" y="1549978"/>
                <a:ext cx="974056" cy="625619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4390" extrusionOk="0">
                    <a:moveTo>
                      <a:pt x="5133" y="1"/>
                    </a:moveTo>
                    <a:cubicBezTo>
                      <a:pt x="5133" y="1"/>
                      <a:pt x="3582" y="1640"/>
                      <a:pt x="1791" y="2205"/>
                    </a:cubicBezTo>
                    <a:cubicBezTo>
                      <a:pt x="0" y="2776"/>
                      <a:pt x="330" y="4017"/>
                      <a:pt x="1268" y="4389"/>
                    </a:cubicBezTo>
                    <a:cubicBezTo>
                      <a:pt x="1268" y="4389"/>
                      <a:pt x="2860" y="4216"/>
                      <a:pt x="4693" y="3274"/>
                    </a:cubicBezTo>
                    <a:cubicBezTo>
                      <a:pt x="6526" y="2336"/>
                      <a:pt x="6834" y="1881"/>
                      <a:pt x="6834" y="1881"/>
                    </a:cubicBezTo>
                    <a:lnTo>
                      <a:pt x="51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59;p46">
                <a:extLst>
                  <a:ext uri="{FF2B5EF4-FFF2-40B4-BE49-F238E27FC236}">
                    <a16:creationId xmlns:a16="http://schemas.microsoft.com/office/drawing/2014/main" id="{28331E7A-7EAA-4D26-A69F-43F4D8029E4A}"/>
                  </a:ext>
                </a:extLst>
              </p:cNvPr>
              <p:cNvSpPr/>
              <p:nvPr/>
            </p:nvSpPr>
            <p:spPr>
              <a:xfrm>
                <a:off x="1038463" y="1538007"/>
                <a:ext cx="923322" cy="643575"/>
              </a:xfrm>
              <a:custGeom>
                <a:avLst/>
                <a:gdLst/>
                <a:ahLst/>
                <a:cxnLst/>
                <a:rect l="l" t="t" r="r" b="b"/>
                <a:pathLst>
                  <a:path w="6479" h="4516" extrusionOk="0">
                    <a:moveTo>
                      <a:pt x="4666" y="153"/>
                    </a:moveTo>
                    <a:lnTo>
                      <a:pt x="6326" y="1965"/>
                    </a:lnTo>
                    <a:cubicBezTo>
                      <a:pt x="6305" y="1965"/>
                      <a:pt x="6305" y="1965"/>
                      <a:pt x="6285" y="2007"/>
                    </a:cubicBezTo>
                    <a:cubicBezTo>
                      <a:pt x="6216" y="2049"/>
                      <a:pt x="6133" y="2138"/>
                      <a:pt x="5976" y="2268"/>
                    </a:cubicBezTo>
                    <a:cubicBezTo>
                      <a:pt x="5672" y="2488"/>
                      <a:pt x="5148" y="2834"/>
                      <a:pt x="4232" y="3295"/>
                    </a:cubicBezTo>
                    <a:cubicBezTo>
                      <a:pt x="2420" y="4232"/>
                      <a:pt x="870" y="4405"/>
                      <a:pt x="849" y="4405"/>
                    </a:cubicBezTo>
                    <a:cubicBezTo>
                      <a:pt x="414" y="4232"/>
                      <a:pt x="110" y="3840"/>
                      <a:pt x="131" y="3447"/>
                    </a:cubicBezTo>
                    <a:cubicBezTo>
                      <a:pt x="152" y="3054"/>
                      <a:pt x="503" y="2619"/>
                      <a:pt x="1372" y="2357"/>
                    </a:cubicBezTo>
                    <a:cubicBezTo>
                      <a:pt x="3142" y="1787"/>
                      <a:pt x="4603" y="242"/>
                      <a:pt x="4666" y="153"/>
                    </a:cubicBezTo>
                    <a:close/>
                    <a:moveTo>
                      <a:pt x="4693" y="1"/>
                    </a:moveTo>
                    <a:lnTo>
                      <a:pt x="4645" y="43"/>
                    </a:lnTo>
                    <a:cubicBezTo>
                      <a:pt x="4645" y="43"/>
                      <a:pt x="3095" y="1682"/>
                      <a:pt x="1330" y="2248"/>
                    </a:cubicBezTo>
                    <a:cubicBezTo>
                      <a:pt x="435" y="2530"/>
                      <a:pt x="42" y="2991"/>
                      <a:pt x="21" y="3447"/>
                    </a:cubicBezTo>
                    <a:cubicBezTo>
                      <a:pt x="0" y="3908"/>
                      <a:pt x="325" y="4321"/>
                      <a:pt x="807" y="4515"/>
                    </a:cubicBezTo>
                    <a:lnTo>
                      <a:pt x="849" y="4515"/>
                    </a:lnTo>
                    <a:cubicBezTo>
                      <a:pt x="849" y="4515"/>
                      <a:pt x="2441" y="4342"/>
                      <a:pt x="4274" y="3405"/>
                    </a:cubicBezTo>
                    <a:cubicBezTo>
                      <a:pt x="5190" y="2944"/>
                      <a:pt x="5740" y="2572"/>
                      <a:pt x="6044" y="2357"/>
                    </a:cubicBezTo>
                    <a:cubicBezTo>
                      <a:pt x="6195" y="2227"/>
                      <a:pt x="6305" y="2138"/>
                      <a:pt x="6368" y="2096"/>
                    </a:cubicBezTo>
                    <a:cubicBezTo>
                      <a:pt x="6415" y="2028"/>
                      <a:pt x="6436" y="1986"/>
                      <a:pt x="6436" y="1986"/>
                    </a:cubicBezTo>
                    <a:lnTo>
                      <a:pt x="6478" y="1965"/>
                    </a:lnTo>
                    <a:lnTo>
                      <a:pt x="469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960;p46">
                <a:extLst>
                  <a:ext uri="{FF2B5EF4-FFF2-40B4-BE49-F238E27FC236}">
                    <a16:creationId xmlns:a16="http://schemas.microsoft.com/office/drawing/2014/main" id="{9B9456B5-66FD-4B67-A971-5201B74C12A7}"/>
                  </a:ext>
                </a:extLst>
              </p:cNvPr>
              <p:cNvSpPr/>
              <p:nvPr/>
            </p:nvSpPr>
            <p:spPr>
              <a:xfrm>
                <a:off x="1610083" y="1505229"/>
                <a:ext cx="386060" cy="396605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783" extrusionOk="0">
                    <a:moveTo>
                      <a:pt x="864" y="0"/>
                    </a:moveTo>
                    <a:cubicBezTo>
                      <a:pt x="747" y="0"/>
                      <a:pt x="682" y="100"/>
                      <a:pt x="682" y="100"/>
                    </a:cubicBezTo>
                    <a:cubicBezTo>
                      <a:pt x="352" y="294"/>
                      <a:pt x="1" y="535"/>
                      <a:pt x="111" y="885"/>
                    </a:cubicBezTo>
                    <a:cubicBezTo>
                      <a:pt x="200" y="1210"/>
                      <a:pt x="1441" y="2650"/>
                      <a:pt x="1661" y="2760"/>
                    </a:cubicBezTo>
                    <a:cubicBezTo>
                      <a:pt x="1688" y="2776"/>
                      <a:pt x="1719" y="2782"/>
                      <a:pt x="1751" y="2782"/>
                    </a:cubicBezTo>
                    <a:cubicBezTo>
                      <a:pt x="1954" y="2782"/>
                      <a:pt x="2239" y="2519"/>
                      <a:pt x="2446" y="2388"/>
                    </a:cubicBezTo>
                    <a:cubicBezTo>
                      <a:pt x="2708" y="2216"/>
                      <a:pt x="2708" y="2148"/>
                      <a:pt x="2666" y="1912"/>
                    </a:cubicBezTo>
                    <a:cubicBezTo>
                      <a:pt x="2598" y="1671"/>
                      <a:pt x="1420" y="472"/>
                      <a:pt x="1137" y="163"/>
                    </a:cubicBezTo>
                    <a:cubicBezTo>
                      <a:pt x="1029" y="39"/>
                      <a:pt x="937" y="0"/>
                      <a:pt x="8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61;p46">
                <a:extLst>
                  <a:ext uri="{FF2B5EF4-FFF2-40B4-BE49-F238E27FC236}">
                    <a16:creationId xmlns:a16="http://schemas.microsoft.com/office/drawing/2014/main" id="{026CA8EB-407F-4F4F-B237-C42E2EDC9450}"/>
                  </a:ext>
                </a:extLst>
              </p:cNvPr>
              <p:cNvSpPr/>
              <p:nvPr/>
            </p:nvSpPr>
            <p:spPr>
              <a:xfrm>
                <a:off x="1607090" y="1496536"/>
                <a:ext cx="395038" cy="413707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903" extrusionOk="0">
                    <a:moveTo>
                      <a:pt x="891" y="104"/>
                    </a:moveTo>
                    <a:cubicBezTo>
                      <a:pt x="948" y="104"/>
                      <a:pt x="1021" y="134"/>
                      <a:pt x="1116" y="245"/>
                    </a:cubicBezTo>
                    <a:cubicBezTo>
                      <a:pt x="1247" y="423"/>
                      <a:pt x="1619" y="795"/>
                      <a:pt x="1965" y="1161"/>
                    </a:cubicBezTo>
                    <a:cubicBezTo>
                      <a:pt x="2116" y="1339"/>
                      <a:pt x="2295" y="1533"/>
                      <a:pt x="2425" y="1664"/>
                    </a:cubicBezTo>
                    <a:cubicBezTo>
                      <a:pt x="2467" y="1753"/>
                      <a:pt x="2535" y="1816"/>
                      <a:pt x="2556" y="1863"/>
                    </a:cubicBezTo>
                    <a:cubicBezTo>
                      <a:pt x="2598" y="1926"/>
                      <a:pt x="2619" y="1973"/>
                      <a:pt x="2619" y="1973"/>
                    </a:cubicBezTo>
                    <a:cubicBezTo>
                      <a:pt x="2640" y="2104"/>
                      <a:pt x="2666" y="2167"/>
                      <a:pt x="2640" y="2209"/>
                    </a:cubicBezTo>
                    <a:cubicBezTo>
                      <a:pt x="2619" y="2256"/>
                      <a:pt x="2556" y="2319"/>
                      <a:pt x="2446" y="2387"/>
                    </a:cubicBezTo>
                    <a:cubicBezTo>
                      <a:pt x="2315" y="2470"/>
                      <a:pt x="2164" y="2601"/>
                      <a:pt x="2033" y="2690"/>
                    </a:cubicBezTo>
                    <a:cubicBezTo>
                      <a:pt x="1965" y="2732"/>
                      <a:pt x="1902" y="2758"/>
                      <a:pt x="1834" y="2779"/>
                    </a:cubicBezTo>
                    <a:cubicBezTo>
                      <a:pt x="1813" y="2790"/>
                      <a:pt x="1785" y="2795"/>
                      <a:pt x="1760" y="2795"/>
                    </a:cubicBezTo>
                    <a:cubicBezTo>
                      <a:pt x="1735" y="2795"/>
                      <a:pt x="1713" y="2790"/>
                      <a:pt x="1703" y="2779"/>
                    </a:cubicBezTo>
                    <a:cubicBezTo>
                      <a:pt x="1682" y="2758"/>
                      <a:pt x="1640" y="2732"/>
                      <a:pt x="1593" y="2690"/>
                    </a:cubicBezTo>
                    <a:lnTo>
                      <a:pt x="1399" y="2497"/>
                    </a:lnTo>
                    <a:cubicBezTo>
                      <a:pt x="1247" y="2340"/>
                      <a:pt x="1069" y="2146"/>
                      <a:pt x="896" y="1926"/>
                    </a:cubicBezTo>
                    <a:cubicBezTo>
                      <a:pt x="723" y="1732"/>
                      <a:pt x="572" y="1512"/>
                      <a:pt x="414" y="1318"/>
                    </a:cubicBezTo>
                    <a:cubicBezTo>
                      <a:pt x="284" y="1140"/>
                      <a:pt x="200" y="988"/>
                      <a:pt x="179" y="926"/>
                    </a:cubicBezTo>
                    <a:cubicBezTo>
                      <a:pt x="132" y="768"/>
                      <a:pt x="179" y="664"/>
                      <a:pt x="284" y="533"/>
                    </a:cubicBezTo>
                    <a:cubicBezTo>
                      <a:pt x="394" y="423"/>
                      <a:pt x="572" y="292"/>
                      <a:pt x="723" y="203"/>
                    </a:cubicBezTo>
                    <a:lnTo>
                      <a:pt x="744" y="182"/>
                    </a:lnTo>
                    <a:cubicBezTo>
                      <a:pt x="744" y="182"/>
                      <a:pt x="765" y="140"/>
                      <a:pt x="833" y="114"/>
                    </a:cubicBezTo>
                    <a:cubicBezTo>
                      <a:pt x="850" y="108"/>
                      <a:pt x="869" y="104"/>
                      <a:pt x="891" y="104"/>
                    </a:cubicBezTo>
                    <a:close/>
                    <a:moveTo>
                      <a:pt x="871" y="0"/>
                    </a:moveTo>
                    <a:cubicBezTo>
                      <a:pt x="847" y="0"/>
                      <a:pt x="826" y="4"/>
                      <a:pt x="807" y="9"/>
                    </a:cubicBezTo>
                    <a:cubicBezTo>
                      <a:pt x="703" y="30"/>
                      <a:pt x="655" y="114"/>
                      <a:pt x="655" y="114"/>
                    </a:cubicBezTo>
                    <a:lnTo>
                      <a:pt x="655" y="93"/>
                    </a:lnTo>
                    <a:cubicBezTo>
                      <a:pt x="504" y="203"/>
                      <a:pt x="331" y="313"/>
                      <a:pt x="200" y="465"/>
                    </a:cubicBezTo>
                    <a:cubicBezTo>
                      <a:pt x="90" y="596"/>
                      <a:pt x="1" y="768"/>
                      <a:pt x="69" y="967"/>
                    </a:cubicBezTo>
                    <a:cubicBezTo>
                      <a:pt x="111" y="1056"/>
                      <a:pt x="200" y="1208"/>
                      <a:pt x="331" y="1402"/>
                    </a:cubicBezTo>
                    <a:cubicBezTo>
                      <a:pt x="462" y="1580"/>
                      <a:pt x="634" y="1795"/>
                      <a:pt x="807" y="1994"/>
                    </a:cubicBezTo>
                    <a:cubicBezTo>
                      <a:pt x="985" y="2209"/>
                      <a:pt x="1179" y="2408"/>
                      <a:pt x="1310" y="2559"/>
                    </a:cubicBezTo>
                    <a:cubicBezTo>
                      <a:pt x="1399" y="2648"/>
                      <a:pt x="1462" y="2711"/>
                      <a:pt x="1509" y="2758"/>
                    </a:cubicBezTo>
                    <a:cubicBezTo>
                      <a:pt x="1572" y="2821"/>
                      <a:pt x="1619" y="2842"/>
                      <a:pt x="1640" y="2863"/>
                    </a:cubicBezTo>
                    <a:cubicBezTo>
                      <a:pt x="1690" y="2891"/>
                      <a:pt x="1735" y="2903"/>
                      <a:pt x="1782" y="2903"/>
                    </a:cubicBezTo>
                    <a:cubicBezTo>
                      <a:pt x="1813" y="2903"/>
                      <a:pt x="1845" y="2898"/>
                      <a:pt x="1881" y="2889"/>
                    </a:cubicBezTo>
                    <a:cubicBezTo>
                      <a:pt x="1944" y="2863"/>
                      <a:pt x="2012" y="2821"/>
                      <a:pt x="2096" y="2779"/>
                    </a:cubicBezTo>
                    <a:cubicBezTo>
                      <a:pt x="2247" y="2690"/>
                      <a:pt x="2378" y="2559"/>
                      <a:pt x="2509" y="2497"/>
                    </a:cubicBezTo>
                    <a:cubicBezTo>
                      <a:pt x="2640" y="2408"/>
                      <a:pt x="2708" y="2340"/>
                      <a:pt x="2750" y="2256"/>
                    </a:cubicBezTo>
                    <a:cubicBezTo>
                      <a:pt x="2771" y="2167"/>
                      <a:pt x="2771" y="2078"/>
                      <a:pt x="2729" y="1947"/>
                    </a:cubicBezTo>
                    <a:cubicBezTo>
                      <a:pt x="2729" y="1905"/>
                      <a:pt x="2708" y="1863"/>
                      <a:pt x="2666" y="1795"/>
                    </a:cubicBezTo>
                    <a:cubicBezTo>
                      <a:pt x="2619" y="1753"/>
                      <a:pt x="2556" y="1685"/>
                      <a:pt x="2509" y="1601"/>
                    </a:cubicBezTo>
                    <a:cubicBezTo>
                      <a:pt x="2378" y="1449"/>
                      <a:pt x="2205" y="1271"/>
                      <a:pt x="2054" y="1077"/>
                    </a:cubicBezTo>
                    <a:cubicBezTo>
                      <a:pt x="1703" y="727"/>
                      <a:pt x="1331" y="334"/>
                      <a:pt x="1200" y="182"/>
                    </a:cubicBezTo>
                    <a:cubicBezTo>
                      <a:pt x="1080" y="45"/>
                      <a:pt x="960" y="0"/>
                      <a:pt x="8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962;p46">
                <a:extLst>
                  <a:ext uri="{FF2B5EF4-FFF2-40B4-BE49-F238E27FC236}">
                    <a16:creationId xmlns:a16="http://schemas.microsoft.com/office/drawing/2014/main" id="{671095A8-04E3-48AC-9F37-1A6E14B8B28C}"/>
                  </a:ext>
                </a:extLst>
              </p:cNvPr>
              <p:cNvSpPr/>
              <p:nvPr/>
            </p:nvSpPr>
            <p:spPr>
              <a:xfrm>
                <a:off x="2126551" y="1449791"/>
                <a:ext cx="261363" cy="11700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821" extrusionOk="0">
                    <a:moveTo>
                      <a:pt x="1504" y="0"/>
                    </a:moveTo>
                    <a:cubicBezTo>
                      <a:pt x="1478" y="0"/>
                      <a:pt x="1450" y="2"/>
                      <a:pt x="1420" y="7"/>
                    </a:cubicBezTo>
                    <a:cubicBezTo>
                      <a:pt x="1269" y="46"/>
                      <a:pt x="923" y="70"/>
                      <a:pt x="606" y="70"/>
                    </a:cubicBezTo>
                    <a:cubicBezTo>
                      <a:pt x="372" y="70"/>
                      <a:pt x="154" y="57"/>
                      <a:pt x="43" y="28"/>
                    </a:cubicBezTo>
                    <a:cubicBezTo>
                      <a:pt x="43" y="28"/>
                      <a:pt x="1" y="421"/>
                      <a:pt x="22" y="620"/>
                    </a:cubicBezTo>
                    <a:cubicBezTo>
                      <a:pt x="39" y="776"/>
                      <a:pt x="28" y="820"/>
                      <a:pt x="197" y="820"/>
                    </a:cubicBezTo>
                    <a:cubicBezTo>
                      <a:pt x="238" y="820"/>
                      <a:pt x="288" y="818"/>
                      <a:pt x="352" y="814"/>
                    </a:cubicBezTo>
                    <a:cubicBezTo>
                      <a:pt x="676" y="793"/>
                      <a:pt x="1724" y="573"/>
                      <a:pt x="1724" y="573"/>
                    </a:cubicBezTo>
                    <a:cubicBezTo>
                      <a:pt x="1724" y="573"/>
                      <a:pt x="1834" y="379"/>
                      <a:pt x="1792" y="248"/>
                    </a:cubicBezTo>
                    <a:cubicBezTo>
                      <a:pt x="1773" y="132"/>
                      <a:pt x="1701" y="0"/>
                      <a:pt x="1504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63;p46">
                <a:extLst>
                  <a:ext uri="{FF2B5EF4-FFF2-40B4-BE49-F238E27FC236}">
                    <a16:creationId xmlns:a16="http://schemas.microsoft.com/office/drawing/2014/main" id="{29CF00B0-AEE8-4408-BFBE-2FDBDE387FC9}"/>
                  </a:ext>
                </a:extLst>
              </p:cNvPr>
              <p:cNvSpPr/>
              <p:nvPr/>
            </p:nvSpPr>
            <p:spPr>
              <a:xfrm>
                <a:off x="2123558" y="1441810"/>
                <a:ext cx="270341" cy="13367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938" extrusionOk="0">
                    <a:moveTo>
                      <a:pt x="1530" y="0"/>
                    </a:moveTo>
                    <a:cubicBezTo>
                      <a:pt x="1504" y="0"/>
                      <a:pt x="1462" y="21"/>
                      <a:pt x="1420" y="21"/>
                    </a:cubicBezTo>
                    <a:cubicBezTo>
                      <a:pt x="1271" y="47"/>
                      <a:pt x="888" y="65"/>
                      <a:pt x="555" y="65"/>
                    </a:cubicBezTo>
                    <a:cubicBezTo>
                      <a:pt x="350" y="65"/>
                      <a:pt x="164" y="58"/>
                      <a:pt x="64" y="42"/>
                    </a:cubicBezTo>
                    <a:lnTo>
                      <a:pt x="22" y="21"/>
                    </a:lnTo>
                    <a:lnTo>
                      <a:pt x="1" y="84"/>
                    </a:lnTo>
                    <a:lnTo>
                      <a:pt x="1" y="105"/>
                    </a:lnTo>
                    <a:cubicBezTo>
                      <a:pt x="64" y="105"/>
                      <a:pt x="153" y="131"/>
                      <a:pt x="194" y="152"/>
                    </a:cubicBezTo>
                    <a:cubicBezTo>
                      <a:pt x="336" y="168"/>
                      <a:pt x="517" y="175"/>
                      <a:pt x="699" y="175"/>
                    </a:cubicBezTo>
                    <a:cubicBezTo>
                      <a:pt x="993" y="175"/>
                      <a:pt x="1292" y="157"/>
                      <a:pt x="1441" y="131"/>
                    </a:cubicBezTo>
                    <a:cubicBezTo>
                      <a:pt x="1477" y="124"/>
                      <a:pt x="1508" y="121"/>
                      <a:pt x="1535" y="121"/>
                    </a:cubicBezTo>
                    <a:cubicBezTo>
                      <a:pt x="1605" y="121"/>
                      <a:pt x="1648" y="143"/>
                      <a:pt x="1682" y="173"/>
                    </a:cubicBezTo>
                    <a:cubicBezTo>
                      <a:pt x="1724" y="194"/>
                      <a:pt x="1745" y="262"/>
                      <a:pt x="1766" y="325"/>
                    </a:cubicBezTo>
                    <a:cubicBezTo>
                      <a:pt x="1766" y="367"/>
                      <a:pt x="1766" y="435"/>
                      <a:pt x="1745" y="498"/>
                    </a:cubicBezTo>
                    <a:cubicBezTo>
                      <a:pt x="1724" y="545"/>
                      <a:pt x="1703" y="566"/>
                      <a:pt x="1703" y="587"/>
                    </a:cubicBezTo>
                    <a:cubicBezTo>
                      <a:pt x="1682" y="587"/>
                      <a:pt x="1462" y="629"/>
                      <a:pt x="1158" y="676"/>
                    </a:cubicBezTo>
                    <a:cubicBezTo>
                      <a:pt x="849" y="739"/>
                      <a:pt x="524" y="807"/>
                      <a:pt x="373" y="828"/>
                    </a:cubicBezTo>
                    <a:lnTo>
                      <a:pt x="304" y="828"/>
                    </a:lnTo>
                    <a:lnTo>
                      <a:pt x="304" y="938"/>
                    </a:lnTo>
                    <a:lnTo>
                      <a:pt x="373" y="938"/>
                    </a:lnTo>
                    <a:cubicBezTo>
                      <a:pt x="545" y="917"/>
                      <a:pt x="875" y="849"/>
                      <a:pt x="1179" y="807"/>
                    </a:cubicBezTo>
                    <a:cubicBezTo>
                      <a:pt x="1483" y="739"/>
                      <a:pt x="1745" y="676"/>
                      <a:pt x="1745" y="676"/>
                    </a:cubicBezTo>
                    <a:lnTo>
                      <a:pt x="1766" y="676"/>
                    </a:lnTo>
                    <a:lnTo>
                      <a:pt x="1792" y="655"/>
                    </a:lnTo>
                    <a:cubicBezTo>
                      <a:pt x="1792" y="655"/>
                      <a:pt x="1813" y="608"/>
                      <a:pt x="1834" y="545"/>
                    </a:cubicBezTo>
                    <a:cubicBezTo>
                      <a:pt x="1876" y="477"/>
                      <a:pt x="1896" y="393"/>
                      <a:pt x="1876" y="304"/>
                    </a:cubicBezTo>
                    <a:cubicBezTo>
                      <a:pt x="1855" y="215"/>
                      <a:pt x="1813" y="152"/>
                      <a:pt x="1745" y="84"/>
                    </a:cubicBezTo>
                    <a:cubicBezTo>
                      <a:pt x="1703" y="42"/>
                      <a:pt x="1614" y="0"/>
                      <a:pt x="153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964;p46">
                <a:extLst>
                  <a:ext uri="{FF2B5EF4-FFF2-40B4-BE49-F238E27FC236}">
                    <a16:creationId xmlns:a16="http://schemas.microsoft.com/office/drawing/2014/main" id="{2A7B6B5D-7180-4F8B-BDB4-626F53CFC9A6}"/>
                  </a:ext>
                </a:extLst>
              </p:cNvPr>
              <p:cNvSpPr/>
              <p:nvPr/>
            </p:nvSpPr>
            <p:spPr>
              <a:xfrm>
                <a:off x="2126551" y="1497248"/>
                <a:ext cx="261363" cy="13025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914" extrusionOk="0">
                    <a:moveTo>
                      <a:pt x="1591" y="0"/>
                    </a:moveTo>
                    <a:cubicBezTo>
                      <a:pt x="1445" y="0"/>
                      <a:pt x="1270" y="97"/>
                      <a:pt x="917" y="177"/>
                    </a:cubicBezTo>
                    <a:cubicBezTo>
                      <a:pt x="524" y="266"/>
                      <a:pt x="69" y="266"/>
                      <a:pt x="69" y="266"/>
                    </a:cubicBezTo>
                    <a:cubicBezTo>
                      <a:pt x="69" y="266"/>
                      <a:pt x="1" y="680"/>
                      <a:pt x="1" y="811"/>
                    </a:cubicBezTo>
                    <a:cubicBezTo>
                      <a:pt x="13" y="891"/>
                      <a:pt x="60" y="914"/>
                      <a:pt x="193" y="914"/>
                    </a:cubicBezTo>
                    <a:cubicBezTo>
                      <a:pt x="278" y="914"/>
                      <a:pt x="397" y="905"/>
                      <a:pt x="566" y="894"/>
                    </a:cubicBezTo>
                    <a:cubicBezTo>
                      <a:pt x="985" y="873"/>
                      <a:pt x="1614" y="680"/>
                      <a:pt x="1614" y="680"/>
                    </a:cubicBezTo>
                    <a:cubicBezTo>
                      <a:pt x="1614" y="680"/>
                      <a:pt x="1771" y="528"/>
                      <a:pt x="1813" y="418"/>
                    </a:cubicBezTo>
                    <a:cubicBezTo>
                      <a:pt x="1834" y="287"/>
                      <a:pt x="1771" y="25"/>
                      <a:pt x="1640" y="4"/>
                    </a:cubicBezTo>
                    <a:cubicBezTo>
                      <a:pt x="1624" y="1"/>
                      <a:pt x="1608" y="0"/>
                      <a:pt x="1591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65;p46">
                <a:extLst>
                  <a:ext uri="{FF2B5EF4-FFF2-40B4-BE49-F238E27FC236}">
                    <a16:creationId xmlns:a16="http://schemas.microsoft.com/office/drawing/2014/main" id="{1B11155E-D489-414A-A48E-AF464BABF8F0}"/>
                  </a:ext>
                </a:extLst>
              </p:cNvPr>
              <p:cNvSpPr/>
              <p:nvPr/>
            </p:nvSpPr>
            <p:spPr>
              <a:xfrm>
                <a:off x="2163889" y="1490978"/>
                <a:ext cx="230011" cy="14350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007" extrusionOk="0">
                    <a:moveTo>
                      <a:pt x="1310" y="1"/>
                    </a:moveTo>
                    <a:cubicBezTo>
                      <a:pt x="1158" y="1"/>
                      <a:pt x="985" y="90"/>
                      <a:pt x="634" y="153"/>
                    </a:cubicBezTo>
                    <a:cubicBezTo>
                      <a:pt x="414" y="200"/>
                      <a:pt x="173" y="242"/>
                      <a:pt x="0" y="242"/>
                    </a:cubicBezTo>
                    <a:lnTo>
                      <a:pt x="0" y="352"/>
                    </a:lnTo>
                    <a:cubicBezTo>
                      <a:pt x="152" y="352"/>
                      <a:pt x="414" y="331"/>
                      <a:pt x="655" y="263"/>
                    </a:cubicBezTo>
                    <a:cubicBezTo>
                      <a:pt x="1027" y="187"/>
                      <a:pt x="1209" y="108"/>
                      <a:pt x="1318" y="108"/>
                    </a:cubicBezTo>
                    <a:cubicBezTo>
                      <a:pt x="1330" y="108"/>
                      <a:pt x="1341" y="109"/>
                      <a:pt x="1352" y="111"/>
                    </a:cubicBezTo>
                    <a:cubicBezTo>
                      <a:pt x="1399" y="111"/>
                      <a:pt x="1441" y="153"/>
                      <a:pt x="1462" y="242"/>
                    </a:cubicBezTo>
                    <a:cubicBezTo>
                      <a:pt x="1509" y="310"/>
                      <a:pt x="1509" y="394"/>
                      <a:pt x="1483" y="441"/>
                    </a:cubicBezTo>
                    <a:cubicBezTo>
                      <a:pt x="1483" y="483"/>
                      <a:pt x="1441" y="546"/>
                      <a:pt x="1399" y="593"/>
                    </a:cubicBezTo>
                    <a:cubicBezTo>
                      <a:pt x="1352" y="635"/>
                      <a:pt x="1331" y="656"/>
                      <a:pt x="1310" y="677"/>
                    </a:cubicBezTo>
                    <a:cubicBezTo>
                      <a:pt x="1310" y="677"/>
                      <a:pt x="697" y="855"/>
                      <a:pt x="283" y="876"/>
                    </a:cubicBezTo>
                    <a:cubicBezTo>
                      <a:pt x="173" y="896"/>
                      <a:pt x="90" y="896"/>
                      <a:pt x="21" y="896"/>
                    </a:cubicBezTo>
                    <a:lnTo>
                      <a:pt x="21" y="1006"/>
                    </a:lnTo>
                    <a:lnTo>
                      <a:pt x="304" y="1006"/>
                    </a:lnTo>
                    <a:cubicBezTo>
                      <a:pt x="744" y="985"/>
                      <a:pt x="1378" y="766"/>
                      <a:pt x="1378" y="766"/>
                    </a:cubicBezTo>
                    <a:lnTo>
                      <a:pt x="1399" y="766"/>
                    </a:lnTo>
                    <a:cubicBezTo>
                      <a:pt x="1399" y="766"/>
                      <a:pt x="1441" y="724"/>
                      <a:pt x="1483" y="677"/>
                    </a:cubicBezTo>
                    <a:cubicBezTo>
                      <a:pt x="1530" y="614"/>
                      <a:pt x="1572" y="546"/>
                      <a:pt x="1593" y="462"/>
                    </a:cubicBezTo>
                    <a:cubicBezTo>
                      <a:pt x="1613" y="394"/>
                      <a:pt x="1613" y="284"/>
                      <a:pt x="1572" y="200"/>
                    </a:cubicBezTo>
                    <a:cubicBezTo>
                      <a:pt x="1551" y="111"/>
                      <a:pt x="1483" y="1"/>
                      <a:pt x="13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966;p46">
                <a:extLst>
                  <a:ext uri="{FF2B5EF4-FFF2-40B4-BE49-F238E27FC236}">
                    <a16:creationId xmlns:a16="http://schemas.microsoft.com/office/drawing/2014/main" id="{0F66CCD7-E2A4-4520-8190-052A27C5CB39}"/>
                  </a:ext>
                </a:extLst>
              </p:cNvPr>
              <p:cNvSpPr/>
              <p:nvPr/>
            </p:nvSpPr>
            <p:spPr>
              <a:xfrm>
                <a:off x="2105459" y="1546700"/>
                <a:ext cx="260793" cy="12597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884" extrusionOk="0">
                    <a:moveTo>
                      <a:pt x="1567" y="0"/>
                    </a:moveTo>
                    <a:cubicBezTo>
                      <a:pt x="1412" y="0"/>
                      <a:pt x="1264" y="101"/>
                      <a:pt x="803" y="202"/>
                    </a:cubicBezTo>
                    <a:cubicBezTo>
                      <a:pt x="590" y="257"/>
                      <a:pt x="440" y="273"/>
                      <a:pt x="338" y="273"/>
                    </a:cubicBezTo>
                    <a:cubicBezTo>
                      <a:pt x="199" y="273"/>
                      <a:pt x="149" y="244"/>
                      <a:pt x="149" y="244"/>
                    </a:cubicBezTo>
                    <a:cubicBezTo>
                      <a:pt x="149" y="244"/>
                      <a:pt x="39" y="526"/>
                      <a:pt x="18" y="704"/>
                    </a:cubicBezTo>
                    <a:cubicBezTo>
                      <a:pt x="1" y="843"/>
                      <a:pt x="55" y="884"/>
                      <a:pt x="244" y="884"/>
                    </a:cubicBezTo>
                    <a:cubicBezTo>
                      <a:pt x="291" y="884"/>
                      <a:pt x="346" y="881"/>
                      <a:pt x="410" y="877"/>
                    </a:cubicBezTo>
                    <a:cubicBezTo>
                      <a:pt x="761" y="877"/>
                      <a:pt x="1547" y="636"/>
                      <a:pt x="1547" y="636"/>
                    </a:cubicBezTo>
                    <a:cubicBezTo>
                      <a:pt x="1547" y="636"/>
                      <a:pt x="1830" y="464"/>
                      <a:pt x="1830" y="286"/>
                    </a:cubicBezTo>
                    <a:cubicBezTo>
                      <a:pt x="1830" y="113"/>
                      <a:pt x="1788" y="24"/>
                      <a:pt x="1610" y="3"/>
                    </a:cubicBezTo>
                    <a:cubicBezTo>
                      <a:pt x="1595" y="1"/>
                      <a:pt x="1581" y="0"/>
                      <a:pt x="1567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67;p46">
                <a:extLst>
                  <a:ext uri="{FF2B5EF4-FFF2-40B4-BE49-F238E27FC236}">
                    <a16:creationId xmlns:a16="http://schemas.microsoft.com/office/drawing/2014/main" id="{0D9E7609-48EC-460A-A3F1-E9526AF0C22D}"/>
                  </a:ext>
                </a:extLst>
              </p:cNvPr>
              <p:cNvSpPr/>
              <p:nvPr/>
            </p:nvSpPr>
            <p:spPr>
              <a:xfrm>
                <a:off x="2151206" y="1538007"/>
                <a:ext cx="224026" cy="1427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002" extrusionOk="0">
                    <a:moveTo>
                      <a:pt x="1247" y="1"/>
                    </a:moveTo>
                    <a:cubicBezTo>
                      <a:pt x="1158" y="1"/>
                      <a:pt x="1095" y="22"/>
                      <a:pt x="985" y="64"/>
                    </a:cubicBezTo>
                    <a:cubicBezTo>
                      <a:pt x="875" y="85"/>
                      <a:pt x="723" y="153"/>
                      <a:pt x="482" y="216"/>
                    </a:cubicBezTo>
                    <a:cubicBezTo>
                      <a:pt x="330" y="242"/>
                      <a:pt x="199" y="263"/>
                      <a:pt x="110" y="263"/>
                    </a:cubicBezTo>
                    <a:lnTo>
                      <a:pt x="110" y="394"/>
                    </a:lnTo>
                    <a:cubicBezTo>
                      <a:pt x="220" y="373"/>
                      <a:pt x="351" y="373"/>
                      <a:pt x="503" y="326"/>
                    </a:cubicBezTo>
                    <a:cubicBezTo>
                      <a:pt x="744" y="263"/>
                      <a:pt x="917" y="195"/>
                      <a:pt x="1027" y="174"/>
                    </a:cubicBezTo>
                    <a:cubicBezTo>
                      <a:pt x="1107" y="143"/>
                      <a:pt x="1165" y="124"/>
                      <a:pt x="1224" y="124"/>
                    </a:cubicBezTo>
                    <a:cubicBezTo>
                      <a:pt x="1245" y="124"/>
                      <a:pt x="1266" y="126"/>
                      <a:pt x="1289" y="132"/>
                    </a:cubicBezTo>
                    <a:cubicBezTo>
                      <a:pt x="1357" y="132"/>
                      <a:pt x="1399" y="153"/>
                      <a:pt x="1420" y="174"/>
                    </a:cubicBezTo>
                    <a:cubicBezTo>
                      <a:pt x="1441" y="216"/>
                      <a:pt x="1441" y="263"/>
                      <a:pt x="1441" y="347"/>
                    </a:cubicBezTo>
                    <a:cubicBezTo>
                      <a:pt x="1441" y="394"/>
                      <a:pt x="1399" y="477"/>
                      <a:pt x="1336" y="546"/>
                    </a:cubicBezTo>
                    <a:cubicBezTo>
                      <a:pt x="1268" y="608"/>
                      <a:pt x="1205" y="635"/>
                      <a:pt x="1205" y="635"/>
                    </a:cubicBezTo>
                    <a:cubicBezTo>
                      <a:pt x="1205" y="655"/>
                      <a:pt x="1006" y="697"/>
                      <a:pt x="765" y="765"/>
                    </a:cubicBezTo>
                    <a:cubicBezTo>
                      <a:pt x="524" y="828"/>
                      <a:pt x="241" y="870"/>
                      <a:pt x="89" y="896"/>
                    </a:cubicBezTo>
                    <a:lnTo>
                      <a:pt x="48" y="896"/>
                    </a:lnTo>
                    <a:cubicBezTo>
                      <a:pt x="48" y="938"/>
                      <a:pt x="27" y="959"/>
                      <a:pt x="0" y="1001"/>
                    </a:cubicBezTo>
                    <a:lnTo>
                      <a:pt x="89" y="1001"/>
                    </a:lnTo>
                    <a:cubicBezTo>
                      <a:pt x="262" y="1001"/>
                      <a:pt x="550" y="938"/>
                      <a:pt x="812" y="870"/>
                    </a:cubicBezTo>
                    <a:cubicBezTo>
                      <a:pt x="1048" y="807"/>
                      <a:pt x="1247" y="739"/>
                      <a:pt x="1247" y="739"/>
                    </a:cubicBezTo>
                    <a:lnTo>
                      <a:pt x="1268" y="739"/>
                    </a:lnTo>
                    <a:cubicBezTo>
                      <a:pt x="1268" y="739"/>
                      <a:pt x="1336" y="697"/>
                      <a:pt x="1420" y="635"/>
                    </a:cubicBezTo>
                    <a:cubicBezTo>
                      <a:pt x="1488" y="546"/>
                      <a:pt x="1572" y="456"/>
                      <a:pt x="1572" y="347"/>
                    </a:cubicBezTo>
                    <a:cubicBezTo>
                      <a:pt x="1551" y="263"/>
                      <a:pt x="1551" y="174"/>
                      <a:pt x="1509" y="111"/>
                    </a:cubicBezTo>
                    <a:cubicBezTo>
                      <a:pt x="1467" y="64"/>
                      <a:pt x="1399" y="22"/>
                      <a:pt x="1289" y="22"/>
                    </a:cubicBezTo>
                    <a:cubicBezTo>
                      <a:pt x="1268" y="1"/>
                      <a:pt x="1268" y="1"/>
                      <a:pt x="124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968;p46">
                <a:extLst>
                  <a:ext uri="{FF2B5EF4-FFF2-40B4-BE49-F238E27FC236}">
                    <a16:creationId xmlns:a16="http://schemas.microsoft.com/office/drawing/2014/main" id="{5AFADC52-0B87-420E-8939-BA8F7835793C}"/>
                  </a:ext>
                </a:extLst>
              </p:cNvPr>
              <p:cNvSpPr/>
              <p:nvPr/>
            </p:nvSpPr>
            <p:spPr>
              <a:xfrm>
                <a:off x="2107882" y="1612257"/>
                <a:ext cx="227018" cy="9704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681" extrusionOk="0">
                    <a:moveTo>
                      <a:pt x="1309" y="1"/>
                    </a:moveTo>
                    <a:cubicBezTo>
                      <a:pt x="1153" y="1"/>
                      <a:pt x="909" y="93"/>
                      <a:pt x="613" y="155"/>
                    </a:cubicBezTo>
                    <a:cubicBezTo>
                      <a:pt x="536" y="166"/>
                      <a:pt x="474" y="170"/>
                      <a:pt x="424" y="170"/>
                    </a:cubicBezTo>
                    <a:cubicBezTo>
                      <a:pt x="271" y="170"/>
                      <a:pt x="219" y="134"/>
                      <a:pt x="153" y="134"/>
                    </a:cubicBezTo>
                    <a:cubicBezTo>
                      <a:pt x="43" y="155"/>
                      <a:pt x="22" y="244"/>
                      <a:pt x="22" y="349"/>
                    </a:cubicBezTo>
                    <a:cubicBezTo>
                      <a:pt x="1" y="480"/>
                      <a:pt x="90" y="679"/>
                      <a:pt x="90" y="679"/>
                    </a:cubicBezTo>
                    <a:cubicBezTo>
                      <a:pt x="109" y="680"/>
                      <a:pt x="130" y="681"/>
                      <a:pt x="152" y="681"/>
                    </a:cubicBezTo>
                    <a:cubicBezTo>
                      <a:pt x="526" y="681"/>
                      <a:pt x="1278" y="517"/>
                      <a:pt x="1441" y="349"/>
                    </a:cubicBezTo>
                    <a:cubicBezTo>
                      <a:pt x="1593" y="197"/>
                      <a:pt x="1483" y="25"/>
                      <a:pt x="1352" y="4"/>
                    </a:cubicBezTo>
                    <a:cubicBezTo>
                      <a:pt x="1338" y="2"/>
                      <a:pt x="1324" y="1"/>
                      <a:pt x="1309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69;p46">
                <a:extLst>
                  <a:ext uri="{FF2B5EF4-FFF2-40B4-BE49-F238E27FC236}">
                    <a16:creationId xmlns:a16="http://schemas.microsoft.com/office/drawing/2014/main" id="{E82F9E09-2A5E-4609-8A28-B148CBC81EBF}"/>
                  </a:ext>
                </a:extLst>
              </p:cNvPr>
              <p:cNvSpPr/>
              <p:nvPr/>
            </p:nvSpPr>
            <p:spPr>
              <a:xfrm>
                <a:off x="2107882" y="1602993"/>
                <a:ext cx="227018" cy="115006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07" extrusionOk="0">
                    <a:moveTo>
                      <a:pt x="1289" y="0"/>
                    </a:moveTo>
                    <a:cubicBezTo>
                      <a:pt x="1200" y="0"/>
                      <a:pt x="1137" y="21"/>
                      <a:pt x="1027" y="48"/>
                    </a:cubicBezTo>
                    <a:cubicBezTo>
                      <a:pt x="917" y="90"/>
                      <a:pt x="765" y="131"/>
                      <a:pt x="613" y="152"/>
                    </a:cubicBezTo>
                    <a:cubicBezTo>
                      <a:pt x="524" y="179"/>
                      <a:pt x="462" y="179"/>
                      <a:pt x="414" y="179"/>
                    </a:cubicBezTo>
                    <a:cubicBezTo>
                      <a:pt x="414" y="220"/>
                      <a:pt x="393" y="241"/>
                      <a:pt x="393" y="283"/>
                    </a:cubicBezTo>
                    <a:cubicBezTo>
                      <a:pt x="462" y="283"/>
                      <a:pt x="524" y="283"/>
                      <a:pt x="634" y="262"/>
                    </a:cubicBezTo>
                    <a:cubicBezTo>
                      <a:pt x="786" y="241"/>
                      <a:pt x="938" y="199"/>
                      <a:pt x="1069" y="152"/>
                    </a:cubicBezTo>
                    <a:cubicBezTo>
                      <a:pt x="1147" y="138"/>
                      <a:pt x="1225" y="123"/>
                      <a:pt x="1278" y="123"/>
                    </a:cubicBezTo>
                    <a:cubicBezTo>
                      <a:pt x="1301" y="123"/>
                      <a:pt x="1319" y="125"/>
                      <a:pt x="1331" y="131"/>
                    </a:cubicBezTo>
                    <a:cubicBezTo>
                      <a:pt x="1399" y="131"/>
                      <a:pt x="1441" y="179"/>
                      <a:pt x="1441" y="220"/>
                    </a:cubicBezTo>
                    <a:cubicBezTo>
                      <a:pt x="1462" y="262"/>
                      <a:pt x="1462" y="309"/>
                      <a:pt x="1399" y="393"/>
                    </a:cubicBezTo>
                    <a:cubicBezTo>
                      <a:pt x="1352" y="414"/>
                      <a:pt x="1289" y="461"/>
                      <a:pt x="1179" y="503"/>
                    </a:cubicBezTo>
                    <a:cubicBezTo>
                      <a:pt x="1069" y="524"/>
                      <a:pt x="959" y="571"/>
                      <a:pt x="807" y="592"/>
                    </a:cubicBezTo>
                    <a:cubicBezTo>
                      <a:pt x="613" y="655"/>
                      <a:pt x="393" y="676"/>
                      <a:pt x="242" y="676"/>
                    </a:cubicBezTo>
                    <a:cubicBezTo>
                      <a:pt x="221" y="676"/>
                      <a:pt x="111" y="702"/>
                      <a:pt x="1" y="702"/>
                    </a:cubicBezTo>
                    <a:cubicBezTo>
                      <a:pt x="22" y="744"/>
                      <a:pt x="22" y="765"/>
                      <a:pt x="22" y="765"/>
                    </a:cubicBezTo>
                    <a:lnTo>
                      <a:pt x="43" y="807"/>
                    </a:lnTo>
                    <a:lnTo>
                      <a:pt x="69" y="807"/>
                    </a:lnTo>
                    <a:cubicBezTo>
                      <a:pt x="263" y="807"/>
                      <a:pt x="566" y="765"/>
                      <a:pt x="854" y="702"/>
                    </a:cubicBezTo>
                    <a:cubicBezTo>
                      <a:pt x="985" y="676"/>
                      <a:pt x="1116" y="634"/>
                      <a:pt x="1221" y="592"/>
                    </a:cubicBezTo>
                    <a:cubicBezTo>
                      <a:pt x="1331" y="571"/>
                      <a:pt x="1420" y="524"/>
                      <a:pt x="1462" y="461"/>
                    </a:cubicBezTo>
                    <a:cubicBezTo>
                      <a:pt x="1572" y="372"/>
                      <a:pt x="1593" y="262"/>
                      <a:pt x="1551" y="179"/>
                    </a:cubicBezTo>
                    <a:cubicBezTo>
                      <a:pt x="1530" y="90"/>
                      <a:pt x="1441" y="21"/>
                      <a:pt x="1352" y="21"/>
                    </a:cubicBezTo>
                    <a:cubicBezTo>
                      <a:pt x="1331" y="0"/>
                      <a:pt x="1310" y="0"/>
                      <a:pt x="12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970;p46">
                <a:extLst>
                  <a:ext uri="{FF2B5EF4-FFF2-40B4-BE49-F238E27FC236}">
                    <a16:creationId xmlns:a16="http://schemas.microsoft.com/office/drawing/2014/main" id="{BC84B228-127A-4602-AD27-26F6BDC7B654}"/>
                  </a:ext>
                </a:extLst>
              </p:cNvPr>
              <p:cNvSpPr/>
              <p:nvPr/>
            </p:nvSpPr>
            <p:spPr>
              <a:xfrm>
                <a:off x="1905655" y="1546985"/>
                <a:ext cx="124839" cy="6070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426" extrusionOk="0">
                    <a:moveTo>
                      <a:pt x="807" y="1"/>
                    </a:moveTo>
                    <a:cubicBezTo>
                      <a:pt x="634" y="48"/>
                      <a:pt x="503" y="48"/>
                      <a:pt x="372" y="90"/>
                    </a:cubicBezTo>
                    <a:cubicBezTo>
                      <a:pt x="241" y="132"/>
                      <a:pt x="131" y="200"/>
                      <a:pt x="21" y="331"/>
                    </a:cubicBezTo>
                    <a:cubicBezTo>
                      <a:pt x="1" y="352"/>
                      <a:pt x="1" y="393"/>
                      <a:pt x="21" y="414"/>
                    </a:cubicBezTo>
                    <a:cubicBezTo>
                      <a:pt x="29" y="422"/>
                      <a:pt x="39" y="425"/>
                      <a:pt x="48" y="425"/>
                    </a:cubicBezTo>
                    <a:cubicBezTo>
                      <a:pt x="71" y="425"/>
                      <a:pt x="96" y="408"/>
                      <a:pt x="110" y="393"/>
                    </a:cubicBezTo>
                    <a:cubicBezTo>
                      <a:pt x="220" y="284"/>
                      <a:pt x="309" y="221"/>
                      <a:pt x="414" y="200"/>
                    </a:cubicBezTo>
                    <a:cubicBezTo>
                      <a:pt x="524" y="153"/>
                      <a:pt x="655" y="153"/>
                      <a:pt x="833" y="132"/>
                    </a:cubicBezTo>
                    <a:cubicBezTo>
                      <a:pt x="854" y="111"/>
                      <a:pt x="875" y="90"/>
                      <a:pt x="875" y="69"/>
                    </a:cubicBezTo>
                    <a:cubicBezTo>
                      <a:pt x="875" y="22"/>
                      <a:pt x="833" y="1"/>
                      <a:pt x="8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1;p46">
                <a:extLst>
                  <a:ext uri="{FF2B5EF4-FFF2-40B4-BE49-F238E27FC236}">
                    <a16:creationId xmlns:a16="http://schemas.microsoft.com/office/drawing/2014/main" id="{27C37ABA-4799-41D9-9090-92377794E821}"/>
                  </a:ext>
                </a:extLst>
              </p:cNvPr>
              <p:cNvSpPr/>
              <p:nvPr/>
            </p:nvSpPr>
            <p:spPr>
              <a:xfrm>
                <a:off x="487650" y="4560718"/>
                <a:ext cx="544246" cy="352997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2477" extrusionOk="0">
                    <a:moveTo>
                      <a:pt x="482" y="0"/>
                    </a:moveTo>
                    <a:cubicBezTo>
                      <a:pt x="131" y="194"/>
                      <a:pt x="131" y="194"/>
                      <a:pt x="110" y="697"/>
                    </a:cubicBezTo>
                    <a:cubicBezTo>
                      <a:pt x="89" y="1200"/>
                      <a:pt x="0" y="1571"/>
                      <a:pt x="309" y="1786"/>
                    </a:cubicBezTo>
                    <a:cubicBezTo>
                      <a:pt x="613" y="1985"/>
                      <a:pt x="1509" y="2074"/>
                      <a:pt x="2116" y="2336"/>
                    </a:cubicBezTo>
                    <a:cubicBezTo>
                      <a:pt x="2336" y="2437"/>
                      <a:pt x="2513" y="2477"/>
                      <a:pt x="2667" y="2477"/>
                    </a:cubicBezTo>
                    <a:cubicBezTo>
                      <a:pt x="2943" y="2477"/>
                      <a:pt x="3145" y="2350"/>
                      <a:pt x="3383" y="2226"/>
                    </a:cubicBezTo>
                    <a:cubicBezTo>
                      <a:pt x="3755" y="2048"/>
                      <a:pt x="3818" y="1896"/>
                      <a:pt x="3818" y="1634"/>
                    </a:cubicBezTo>
                    <a:cubicBezTo>
                      <a:pt x="3818" y="1352"/>
                      <a:pt x="3624" y="1262"/>
                      <a:pt x="3232" y="1001"/>
                    </a:cubicBezTo>
                    <a:cubicBezTo>
                      <a:pt x="2818" y="765"/>
                      <a:pt x="2556" y="414"/>
                      <a:pt x="2556" y="414"/>
                    </a:cubicBez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972;p46">
                <a:extLst>
                  <a:ext uri="{FF2B5EF4-FFF2-40B4-BE49-F238E27FC236}">
                    <a16:creationId xmlns:a16="http://schemas.microsoft.com/office/drawing/2014/main" id="{55B74240-7071-4A16-9E0A-34914B135F3C}"/>
                  </a:ext>
                </a:extLst>
              </p:cNvPr>
              <p:cNvSpPr/>
              <p:nvPr/>
            </p:nvSpPr>
            <p:spPr>
              <a:xfrm>
                <a:off x="490643" y="4551027"/>
                <a:ext cx="550944" cy="370098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2597" extrusionOk="0">
                    <a:moveTo>
                      <a:pt x="482" y="131"/>
                    </a:moveTo>
                    <a:lnTo>
                      <a:pt x="2514" y="524"/>
                    </a:lnTo>
                    <a:cubicBezTo>
                      <a:pt x="2535" y="545"/>
                      <a:pt x="2776" y="875"/>
                      <a:pt x="3169" y="1137"/>
                    </a:cubicBezTo>
                    <a:cubicBezTo>
                      <a:pt x="3383" y="1268"/>
                      <a:pt x="3514" y="1330"/>
                      <a:pt x="3624" y="1420"/>
                    </a:cubicBezTo>
                    <a:cubicBezTo>
                      <a:pt x="3713" y="1509"/>
                      <a:pt x="3734" y="1571"/>
                      <a:pt x="3734" y="1702"/>
                    </a:cubicBezTo>
                    <a:cubicBezTo>
                      <a:pt x="3755" y="1833"/>
                      <a:pt x="3734" y="1922"/>
                      <a:pt x="3666" y="2011"/>
                    </a:cubicBezTo>
                    <a:cubicBezTo>
                      <a:pt x="3624" y="2074"/>
                      <a:pt x="3514" y="2163"/>
                      <a:pt x="3341" y="2247"/>
                    </a:cubicBezTo>
                    <a:cubicBezTo>
                      <a:pt x="3142" y="2336"/>
                      <a:pt x="2991" y="2425"/>
                      <a:pt x="2818" y="2467"/>
                    </a:cubicBezTo>
                    <a:cubicBezTo>
                      <a:pt x="2758" y="2479"/>
                      <a:pt x="2699" y="2486"/>
                      <a:pt x="2637" y="2486"/>
                    </a:cubicBezTo>
                    <a:cubicBezTo>
                      <a:pt x="2493" y="2486"/>
                      <a:pt x="2334" y="2449"/>
                      <a:pt x="2121" y="2357"/>
                    </a:cubicBezTo>
                    <a:cubicBezTo>
                      <a:pt x="1812" y="2205"/>
                      <a:pt x="1420" y="2116"/>
                      <a:pt x="1095" y="2053"/>
                    </a:cubicBezTo>
                    <a:cubicBezTo>
                      <a:pt x="765" y="1964"/>
                      <a:pt x="461" y="1901"/>
                      <a:pt x="309" y="1791"/>
                    </a:cubicBezTo>
                    <a:cubicBezTo>
                      <a:pt x="178" y="1702"/>
                      <a:pt x="131" y="1571"/>
                      <a:pt x="110" y="1399"/>
                    </a:cubicBezTo>
                    <a:cubicBezTo>
                      <a:pt x="110" y="1226"/>
                      <a:pt x="131" y="1006"/>
                      <a:pt x="131" y="765"/>
                    </a:cubicBezTo>
                    <a:cubicBezTo>
                      <a:pt x="157" y="503"/>
                      <a:pt x="157" y="393"/>
                      <a:pt x="199" y="330"/>
                    </a:cubicBezTo>
                    <a:cubicBezTo>
                      <a:pt x="241" y="262"/>
                      <a:pt x="309" y="220"/>
                      <a:pt x="482" y="131"/>
                    </a:cubicBezTo>
                    <a:close/>
                    <a:moveTo>
                      <a:pt x="461" y="0"/>
                    </a:moveTo>
                    <a:lnTo>
                      <a:pt x="440" y="21"/>
                    </a:lnTo>
                    <a:cubicBezTo>
                      <a:pt x="262" y="110"/>
                      <a:pt x="157" y="152"/>
                      <a:pt x="89" y="262"/>
                    </a:cubicBezTo>
                    <a:cubicBezTo>
                      <a:pt x="47" y="372"/>
                      <a:pt x="47" y="503"/>
                      <a:pt x="27" y="765"/>
                    </a:cubicBezTo>
                    <a:cubicBezTo>
                      <a:pt x="27" y="1006"/>
                      <a:pt x="0" y="1226"/>
                      <a:pt x="0" y="1420"/>
                    </a:cubicBezTo>
                    <a:cubicBezTo>
                      <a:pt x="27" y="1592"/>
                      <a:pt x="89" y="1770"/>
                      <a:pt x="262" y="1901"/>
                    </a:cubicBezTo>
                    <a:cubicBezTo>
                      <a:pt x="440" y="2011"/>
                      <a:pt x="723" y="2074"/>
                      <a:pt x="1074" y="2163"/>
                    </a:cubicBezTo>
                    <a:cubicBezTo>
                      <a:pt x="1399" y="2247"/>
                      <a:pt x="1770" y="2315"/>
                      <a:pt x="2074" y="2467"/>
                    </a:cubicBezTo>
                    <a:cubicBezTo>
                      <a:pt x="2291" y="2559"/>
                      <a:pt x="2471" y="2596"/>
                      <a:pt x="2635" y="2596"/>
                    </a:cubicBezTo>
                    <a:cubicBezTo>
                      <a:pt x="2706" y="2596"/>
                      <a:pt x="2773" y="2589"/>
                      <a:pt x="2839" y="2577"/>
                    </a:cubicBezTo>
                    <a:cubicBezTo>
                      <a:pt x="3038" y="2535"/>
                      <a:pt x="3211" y="2446"/>
                      <a:pt x="3383" y="2336"/>
                    </a:cubicBezTo>
                    <a:cubicBezTo>
                      <a:pt x="3582" y="2247"/>
                      <a:pt x="3692" y="2163"/>
                      <a:pt x="3755" y="2074"/>
                    </a:cubicBezTo>
                    <a:cubicBezTo>
                      <a:pt x="3844" y="1964"/>
                      <a:pt x="3865" y="1833"/>
                      <a:pt x="3865" y="1702"/>
                    </a:cubicBezTo>
                    <a:cubicBezTo>
                      <a:pt x="3844" y="1550"/>
                      <a:pt x="3797" y="1440"/>
                      <a:pt x="3692" y="1330"/>
                    </a:cubicBezTo>
                    <a:cubicBezTo>
                      <a:pt x="3582" y="1247"/>
                      <a:pt x="3431" y="1158"/>
                      <a:pt x="3232" y="1027"/>
                    </a:cubicBezTo>
                    <a:cubicBezTo>
                      <a:pt x="2839" y="786"/>
                      <a:pt x="2577" y="440"/>
                      <a:pt x="2577" y="440"/>
                    </a:cubicBez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3;p46">
                <a:extLst>
                  <a:ext uri="{FF2B5EF4-FFF2-40B4-BE49-F238E27FC236}">
                    <a16:creationId xmlns:a16="http://schemas.microsoft.com/office/drawing/2014/main" id="{0120CC5C-0B27-401D-9149-AD98F910FD6E}"/>
                  </a:ext>
                </a:extLst>
              </p:cNvPr>
              <p:cNvSpPr/>
              <p:nvPr/>
            </p:nvSpPr>
            <p:spPr>
              <a:xfrm>
                <a:off x="1031765" y="4383146"/>
                <a:ext cx="547808" cy="358128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2513" extrusionOk="0">
                    <a:moveTo>
                      <a:pt x="2142" y="0"/>
                    </a:moveTo>
                    <a:lnTo>
                      <a:pt x="309" y="110"/>
                    </a:lnTo>
                    <a:lnTo>
                      <a:pt x="199" y="110"/>
                    </a:lnTo>
                    <a:cubicBezTo>
                      <a:pt x="0" y="744"/>
                      <a:pt x="157" y="1833"/>
                      <a:pt x="440" y="1985"/>
                    </a:cubicBezTo>
                    <a:cubicBezTo>
                      <a:pt x="702" y="2142"/>
                      <a:pt x="1660" y="2357"/>
                      <a:pt x="2252" y="2488"/>
                    </a:cubicBezTo>
                    <a:cubicBezTo>
                      <a:pt x="2330" y="2505"/>
                      <a:pt x="2408" y="2513"/>
                      <a:pt x="2484" y="2513"/>
                    </a:cubicBezTo>
                    <a:cubicBezTo>
                      <a:pt x="2988" y="2513"/>
                      <a:pt x="3456" y="2179"/>
                      <a:pt x="3624" y="2011"/>
                    </a:cubicBezTo>
                    <a:cubicBezTo>
                      <a:pt x="3844" y="1791"/>
                      <a:pt x="3776" y="1529"/>
                      <a:pt x="3645" y="1356"/>
                    </a:cubicBezTo>
                    <a:cubicBezTo>
                      <a:pt x="3493" y="1178"/>
                      <a:pt x="3079" y="1246"/>
                      <a:pt x="2687" y="916"/>
                    </a:cubicBezTo>
                    <a:cubicBezTo>
                      <a:pt x="2294" y="592"/>
                      <a:pt x="2142" y="0"/>
                      <a:pt x="2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974;p46">
                <a:extLst>
                  <a:ext uri="{FF2B5EF4-FFF2-40B4-BE49-F238E27FC236}">
                    <a16:creationId xmlns:a16="http://schemas.microsoft.com/office/drawing/2014/main" id="{DCAE7BE9-9F34-4997-87AD-362BDAEF0FC2}"/>
                  </a:ext>
                </a:extLst>
              </p:cNvPr>
              <p:cNvSpPr/>
              <p:nvPr/>
            </p:nvSpPr>
            <p:spPr>
              <a:xfrm>
                <a:off x="1038463" y="4377161"/>
                <a:ext cx="538260" cy="373376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2620" extrusionOk="0">
                    <a:moveTo>
                      <a:pt x="2048" y="110"/>
                    </a:moveTo>
                    <a:cubicBezTo>
                      <a:pt x="2074" y="173"/>
                      <a:pt x="2205" y="676"/>
                      <a:pt x="2598" y="1006"/>
                    </a:cubicBezTo>
                    <a:cubicBezTo>
                      <a:pt x="2812" y="1178"/>
                      <a:pt x="3011" y="1241"/>
                      <a:pt x="3205" y="1288"/>
                    </a:cubicBezTo>
                    <a:cubicBezTo>
                      <a:pt x="3383" y="1330"/>
                      <a:pt x="3488" y="1351"/>
                      <a:pt x="3556" y="1419"/>
                    </a:cubicBezTo>
                    <a:cubicBezTo>
                      <a:pt x="3619" y="1503"/>
                      <a:pt x="3666" y="1613"/>
                      <a:pt x="3666" y="1702"/>
                    </a:cubicBezTo>
                    <a:cubicBezTo>
                      <a:pt x="3666" y="1812"/>
                      <a:pt x="3645" y="1922"/>
                      <a:pt x="3535" y="2006"/>
                    </a:cubicBezTo>
                    <a:cubicBezTo>
                      <a:pt x="3446" y="2095"/>
                      <a:pt x="3252" y="2247"/>
                      <a:pt x="3011" y="2357"/>
                    </a:cubicBezTo>
                    <a:cubicBezTo>
                      <a:pt x="2836" y="2437"/>
                      <a:pt x="2639" y="2492"/>
                      <a:pt x="2444" y="2492"/>
                    </a:cubicBezTo>
                    <a:cubicBezTo>
                      <a:pt x="2371" y="2492"/>
                      <a:pt x="2297" y="2484"/>
                      <a:pt x="2226" y="2467"/>
                    </a:cubicBezTo>
                    <a:cubicBezTo>
                      <a:pt x="1917" y="2420"/>
                      <a:pt x="1550" y="2336"/>
                      <a:pt x="1199" y="2247"/>
                    </a:cubicBezTo>
                    <a:cubicBezTo>
                      <a:pt x="849" y="2137"/>
                      <a:pt x="545" y="2053"/>
                      <a:pt x="414" y="1985"/>
                    </a:cubicBezTo>
                    <a:cubicBezTo>
                      <a:pt x="372" y="1964"/>
                      <a:pt x="304" y="1875"/>
                      <a:pt x="262" y="1744"/>
                    </a:cubicBezTo>
                    <a:cubicBezTo>
                      <a:pt x="215" y="1613"/>
                      <a:pt x="173" y="1440"/>
                      <a:pt x="152" y="1267"/>
                    </a:cubicBezTo>
                    <a:cubicBezTo>
                      <a:pt x="110" y="917"/>
                      <a:pt x="131" y="503"/>
                      <a:pt x="215" y="194"/>
                    </a:cubicBezTo>
                    <a:lnTo>
                      <a:pt x="262" y="194"/>
                    </a:lnTo>
                    <a:lnTo>
                      <a:pt x="2048" y="110"/>
                    </a:lnTo>
                    <a:close/>
                    <a:moveTo>
                      <a:pt x="2137" y="0"/>
                    </a:moveTo>
                    <a:lnTo>
                      <a:pt x="262" y="89"/>
                    </a:lnTo>
                    <a:lnTo>
                      <a:pt x="131" y="89"/>
                    </a:lnTo>
                    <a:lnTo>
                      <a:pt x="110" y="131"/>
                    </a:lnTo>
                    <a:cubicBezTo>
                      <a:pt x="0" y="456"/>
                      <a:pt x="0" y="896"/>
                      <a:pt x="42" y="1267"/>
                    </a:cubicBezTo>
                    <a:cubicBezTo>
                      <a:pt x="63" y="1461"/>
                      <a:pt x="84" y="1634"/>
                      <a:pt x="152" y="1791"/>
                    </a:cubicBezTo>
                    <a:cubicBezTo>
                      <a:pt x="194" y="1922"/>
                      <a:pt x="262" y="2027"/>
                      <a:pt x="346" y="2074"/>
                    </a:cubicBezTo>
                    <a:cubicBezTo>
                      <a:pt x="503" y="2158"/>
                      <a:pt x="807" y="2247"/>
                      <a:pt x="1179" y="2357"/>
                    </a:cubicBezTo>
                    <a:cubicBezTo>
                      <a:pt x="1524" y="2446"/>
                      <a:pt x="1896" y="2530"/>
                      <a:pt x="2205" y="2598"/>
                    </a:cubicBezTo>
                    <a:cubicBezTo>
                      <a:pt x="2277" y="2613"/>
                      <a:pt x="2349" y="2619"/>
                      <a:pt x="2420" y="2619"/>
                    </a:cubicBezTo>
                    <a:cubicBezTo>
                      <a:pt x="2649" y="2619"/>
                      <a:pt x="2870" y="2551"/>
                      <a:pt x="3053" y="2467"/>
                    </a:cubicBezTo>
                    <a:cubicBezTo>
                      <a:pt x="3315" y="2357"/>
                      <a:pt x="3514" y="2205"/>
                      <a:pt x="3619" y="2095"/>
                    </a:cubicBezTo>
                    <a:cubicBezTo>
                      <a:pt x="3729" y="1964"/>
                      <a:pt x="3776" y="1833"/>
                      <a:pt x="3776" y="1702"/>
                    </a:cubicBezTo>
                    <a:cubicBezTo>
                      <a:pt x="3776" y="1571"/>
                      <a:pt x="3708" y="1461"/>
                      <a:pt x="3645" y="1351"/>
                    </a:cubicBezTo>
                    <a:cubicBezTo>
                      <a:pt x="3556" y="1241"/>
                      <a:pt x="3404" y="1220"/>
                      <a:pt x="3226" y="1178"/>
                    </a:cubicBezTo>
                    <a:cubicBezTo>
                      <a:pt x="3053" y="1137"/>
                      <a:pt x="2860" y="1068"/>
                      <a:pt x="2661" y="917"/>
                    </a:cubicBezTo>
                    <a:cubicBezTo>
                      <a:pt x="2289" y="613"/>
                      <a:pt x="2137" y="42"/>
                      <a:pt x="2137" y="42"/>
                    </a:cubicBez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5;p46">
                <a:extLst>
                  <a:ext uri="{FF2B5EF4-FFF2-40B4-BE49-F238E27FC236}">
                    <a16:creationId xmlns:a16="http://schemas.microsoft.com/office/drawing/2014/main" id="{1542D436-C1A7-4C04-BFD3-C169D924E856}"/>
                  </a:ext>
                </a:extLst>
              </p:cNvPr>
              <p:cNvSpPr/>
              <p:nvPr/>
            </p:nvSpPr>
            <p:spPr>
              <a:xfrm>
                <a:off x="1041456" y="3061334"/>
                <a:ext cx="388910" cy="1391183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9762" extrusionOk="0">
                    <a:moveTo>
                      <a:pt x="2640" y="0"/>
                    </a:moveTo>
                    <a:lnTo>
                      <a:pt x="42" y="1268"/>
                    </a:lnTo>
                    <a:lnTo>
                      <a:pt x="0" y="9516"/>
                    </a:lnTo>
                    <a:cubicBezTo>
                      <a:pt x="0" y="9516"/>
                      <a:pt x="436" y="9761"/>
                      <a:pt x="1041" y="9761"/>
                    </a:cubicBezTo>
                    <a:cubicBezTo>
                      <a:pt x="1086" y="9761"/>
                      <a:pt x="1132" y="9760"/>
                      <a:pt x="1178" y="9757"/>
                    </a:cubicBezTo>
                    <a:cubicBezTo>
                      <a:pt x="1875" y="9736"/>
                      <a:pt x="2268" y="9453"/>
                      <a:pt x="2268" y="9453"/>
                    </a:cubicBezTo>
                    <a:cubicBezTo>
                      <a:pt x="2268" y="9453"/>
                      <a:pt x="2729" y="55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976;p46">
                <a:extLst>
                  <a:ext uri="{FF2B5EF4-FFF2-40B4-BE49-F238E27FC236}">
                    <a16:creationId xmlns:a16="http://schemas.microsoft.com/office/drawing/2014/main" id="{DFFC5A33-3510-462C-A614-B67C59DA881B}"/>
                  </a:ext>
                </a:extLst>
              </p:cNvPr>
              <p:cNvSpPr/>
              <p:nvPr/>
            </p:nvSpPr>
            <p:spPr>
              <a:xfrm>
                <a:off x="1035470" y="3049363"/>
                <a:ext cx="391902" cy="1411704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9906" extrusionOk="0">
                    <a:moveTo>
                      <a:pt x="2640" y="173"/>
                    </a:moveTo>
                    <a:lnTo>
                      <a:pt x="2640" y="655"/>
                    </a:lnTo>
                    <a:cubicBezTo>
                      <a:pt x="2640" y="938"/>
                      <a:pt x="2619" y="1331"/>
                      <a:pt x="2593" y="1786"/>
                    </a:cubicBezTo>
                    <a:cubicBezTo>
                      <a:pt x="2572" y="2703"/>
                      <a:pt x="2530" y="3860"/>
                      <a:pt x="2462" y="5018"/>
                    </a:cubicBezTo>
                    <a:cubicBezTo>
                      <a:pt x="2378" y="7285"/>
                      <a:pt x="2268" y="9469"/>
                      <a:pt x="2268" y="9511"/>
                    </a:cubicBezTo>
                    <a:cubicBezTo>
                      <a:pt x="2226" y="9537"/>
                      <a:pt x="1875" y="9752"/>
                      <a:pt x="1220" y="9799"/>
                    </a:cubicBezTo>
                    <a:cubicBezTo>
                      <a:pt x="1192" y="9800"/>
                      <a:pt x="1163" y="9800"/>
                      <a:pt x="1136" y="9800"/>
                    </a:cubicBezTo>
                    <a:cubicBezTo>
                      <a:pt x="548" y="9800"/>
                      <a:pt x="150" y="9599"/>
                      <a:pt x="105" y="9579"/>
                    </a:cubicBezTo>
                    <a:lnTo>
                      <a:pt x="152" y="1373"/>
                    </a:lnTo>
                    <a:lnTo>
                      <a:pt x="2640" y="173"/>
                    </a:lnTo>
                    <a:close/>
                    <a:moveTo>
                      <a:pt x="2750" y="1"/>
                    </a:moveTo>
                    <a:lnTo>
                      <a:pt x="2661" y="43"/>
                    </a:lnTo>
                    <a:lnTo>
                      <a:pt x="42" y="1310"/>
                    </a:lnTo>
                    <a:lnTo>
                      <a:pt x="0" y="9642"/>
                    </a:lnTo>
                    <a:lnTo>
                      <a:pt x="21" y="9668"/>
                    </a:lnTo>
                    <a:cubicBezTo>
                      <a:pt x="21" y="9668"/>
                      <a:pt x="477" y="9905"/>
                      <a:pt x="1122" y="9905"/>
                    </a:cubicBezTo>
                    <a:cubicBezTo>
                      <a:pt x="1155" y="9905"/>
                      <a:pt x="1187" y="9905"/>
                      <a:pt x="1220" y="9904"/>
                    </a:cubicBezTo>
                    <a:cubicBezTo>
                      <a:pt x="1938" y="9862"/>
                      <a:pt x="2357" y="9579"/>
                      <a:pt x="2357" y="9579"/>
                    </a:cubicBezTo>
                    <a:lnTo>
                      <a:pt x="2378" y="9579"/>
                    </a:lnTo>
                    <a:lnTo>
                      <a:pt x="2378" y="9537"/>
                    </a:lnTo>
                    <a:cubicBezTo>
                      <a:pt x="2378" y="9537"/>
                      <a:pt x="2488" y="7311"/>
                      <a:pt x="2593" y="5018"/>
                    </a:cubicBezTo>
                    <a:cubicBezTo>
                      <a:pt x="2640" y="3881"/>
                      <a:pt x="2682" y="2703"/>
                      <a:pt x="2723" y="1786"/>
                    </a:cubicBezTo>
                    <a:cubicBezTo>
                      <a:pt x="2723" y="1331"/>
                      <a:pt x="2750" y="938"/>
                      <a:pt x="2750" y="655"/>
                    </a:cubicBezTo>
                    <a:lnTo>
                      <a:pt x="2750" y="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77;p46">
                <a:extLst>
                  <a:ext uri="{FF2B5EF4-FFF2-40B4-BE49-F238E27FC236}">
                    <a16:creationId xmlns:a16="http://schemas.microsoft.com/office/drawing/2014/main" id="{24757129-A4ED-43E2-81FF-076A4401A22D}"/>
                  </a:ext>
                </a:extLst>
              </p:cNvPr>
              <p:cNvSpPr/>
              <p:nvPr/>
            </p:nvSpPr>
            <p:spPr>
              <a:xfrm>
                <a:off x="1128674" y="3294913"/>
                <a:ext cx="65127" cy="115689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118" extrusionOk="0">
                    <a:moveTo>
                      <a:pt x="457" y="1"/>
                    </a:moveTo>
                    <a:lnTo>
                      <a:pt x="216" y="111"/>
                    </a:lnTo>
                    <a:lnTo>
                      <a:pt x="1" y="8097"/>
                    </a:lnTo>
                    <a:cubicBezTo>
                      <a:pt x="85" y="8097"/>
                      <a:pt x="174" y="8118"/>
                      <a:pt x="237" y="8118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978;p46">
                <a:extLst>
                  <a:ext uri="{FF2B5EF4-FFF2-40B4-BE49-F238E27FC236}">
                    <a16:creationId xmlns:a16="http://schemas.microsoft.com/office/drawing/2014/main" id="{33939385-2892-42E5-8393-997A14AEB9C3}"/>
                  </a:ext>
                </a:extLst>
              </p:cNvPr>
              <p:cNvSpPr/>
              <p:nvPr/>
            </p:nvSpPr>
            <p:spPr>
              <a:xfrm>
                <a:off x="1121976" y="3282230"/>
                <a:ext cx="81516" cy="117855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70" extrusionOk="0">
                    <a:moveTo>
                      <a:pt x="462" y="179"/>
                    </a:moveTo>
                    <a:lnTo>
                      <a:pt x="242" y="8139"/>
                    </a:lnTo>
                    <a:cubicBezTo>
                      <a:pt x="200" y="8139"/>
                      <a:pt x="153" y="8139"/>
                      <a:pt x="111" y="8118"/>
                    </a:cubicBezTo>
                    <a:lnTo>
                      <a:pt x="331" y="221"/>
                    </a:lnTo>
                    <a:lnTo>
                      <a:pt x="462" y="179"/>
                    </a:lnTo>
                    <a:close/>
                    <a:moveTo>
                      <a:pt x="572" y="1"/>
                    </a:moveTo>
                    <a:lnTo>
                      <a:pt x="483" y="48"/>
                    </a:lnTo>
                    <a:lnTo>
                      <a:pt x="221" y="152"/>
                    </a:lnTo>
                    <a:lnTo>
                      <a:pt x="1" y="8228"/>
                    </a:lnTo>
                    <a:lnTo>
                      <a:pt x="48" y="8228"/>
                    </a:lnTo>
                    <a:cubicBezTo>
                      <a:pt x="132" y="8249"/>
                      <a:pt x="200" y="8249"/>
                      <a:pt x="284" y="8270"/>
                    </a:cubicBezTo>
                    <a:lnTo>
                      <a:pt x="352" y="8270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79;p46">
                <a:extLst>
                  <a:ext uri="{FF2B5EF4-FFF2-40B4-BE49-F238E27FC236}">
                    <a16:creationId xmlns:a16="http://schemas.microsoft.com/office/drawing/2014/main" id="{BF63D425-B9FA-4715-AC84-6DB904172A0B}"/>
                  </a:ext>
                </a:extLst>
              </p:cNvPr>
              <p:cNvSpPr/>
              <p:nvPr/>
            </p:nvSpPr>
            <p:spPr>
              <a:xfrm>
                <a:off x="497341" y="3080003"/>
                <a:ext cx="768129" cy="158741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1139" extrusionOk="0">
                    <a:moveTo>
                      <a:pt x="1069" y="0"/>
                    </a:moveTo>
                    <a:lnTo>
                      <a:pt x="0" y="10673"/>
                    </a:lnTo>
                    <a:cubicBezTo>
                      <a:pt x="0" y="10673"/>
                      <a:pt x="215" y="10914"/>
                      <a:pt x="1001" y="11087"/>
                    </a:cubicBezTo>
                    <a:cubicBezTo>
                      <a:pt x="1142" y="11124"/>
                      <a:pt x="1285" y="11139"/>
                      <a:pt x="1425" y="11139"/>
                    </a:cubicBezTo>
                    <a:cubicBezTo>
                      <a:pt x="2044" y="11139"/>
                      <a:pt x="2598" y="10846"/>
                      <a:pt x="2598" y="10846"/>
                    </a:cubicBezTo>
                    <a:lnTo>
                      <a:pt x="4646" y="2205"/>
                    </a:lnTo>
                    <a:lnTo>
                      <a:pt x="5216" y="2053"/>
                    </a:lnTo>
                    <a:lnTo>
                      <a:pt x="5389" y="482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980;p46">
                <a:extLst>
                  <a:ext uri="{FF2B5EF4-FFF2-40B4-BE49-F238E27FC236}">
                    <a16:creationId xmlns:a16="http://schemas.microsoft.com/office/drawing/2014/main" id="{E33CFBF9-69F0-41EF-9F05-163D0211EF4C}"/>
                  </a:ext>
                </a:extLst>
              </p:cNvPr>
              <p:cNvSpPr/>
              <p:nvPr/>
            </p:nvSpPr>
            <p:spPr>
              <a:xfrm>
                <a:off x="487650" y="3071025"/>
                <a:ext cx="786798" cy="160551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11266" extrusionOk="0">
                    <a:moveTo>
                      <a:pt x="1179" y="131"/>
                    </a:moveTo>
                    <a:lnTo>
                      <a:pt x="5415" y="587"/>
                    </a:lnTo>
                    <a:lnTo>
                      <a:pt x="5216" y="2074"/>
                    </a:lnTo>
                    <a:lnTo>
                      <a:pt x="4672" y="2226"/>
                    </a:lnTo>
                    <a:lnTo>
                      <a:pt x="2619" y="10867"/>
                    </a:lnTo>
                    <a:cubicBezTo>
                      <a:pt x="2584" y="10884"/>
                      <a:pt x="2064" y="11152"/>
                      <a:pt x="1467" y="11152"/>
                    </a:cubicBezTo>
                    <a:cubicBezTo>
                      <a:pt x="1336" y="11152"/>
                      <a:pt x="1202" y="11139"/>
                      <a:pt x="1069" y="11108"/>
                    </a:cubicBezTo>
                    <a:cubicBezTo>
                      <a:pt x="702" y="11019"/>
                      <a:pt x="440" y="10909"/>
                      <a:pt x="309" y="10825"/>
                    </a:cubicBezTo>
                    <a:cubicBezTo>
                      <a:pt x="152" y="10757"/>
                      <a:pt x="131" y="10715"/>
                      <a:pt x="131" y="10715"/>
                    </a:cubicBezTo>
                    <a:lnTo>
                      <a:pt x="1179" y="131"/>
                    </a:lnTo>
                    <a:close/>
                    <a:moveTo>
                      <a:pt x="1069" y="1"/>
                    </a:moveTo>
                    <a:lnTo>
                      <a:pt x="0" y="10757"/>
                    </a:lnTo>
                    <a:lnTo>
                      <a:pt x="21" y="10778"/>
                    </a:lnTo>
                    <a:cubicBezTo>
                      <a:pt x="21" y="10778"/>
                      <a:pt x="89" y="10846"/>
                      <a:pt x="241" y="10930"/>
                    </a:cubicBezTo>
                    <a:cubicBezTo>
                      <a:pt x="393" y="11019"/>
                      <a:pt x="655" y="11129"/>
                      <a:pt x="1048" y="11218"/>
                    </a:cubicBezTo>
                    <a:cubicBezTo>
                      <a:pt x="1189" y="11252"/>
                      <a:pt x="1331" y="11266"/>
                      <a:pt x="1470" y="11266"/>
                    </a:cubicBezTo>
                    <a:cubicBezTo>
                      <a:pt x="2121" y="11266"/>
                      <a:pt x="2687" y="10956"/>
                      <a:pt x="2687" y="10956"/>
                    </a:cubicBezTo>
                    <a:lnTo>
                      <a:pt x="2708" y="10956"/>
                    </a:lnTo>
                    <a:lnTo>
                      <a:pt x="4761" y="2336"/>
                    </a:lnTo>
                    <a:lnTo>
                      <a:pt x="5326" y="2158"/>
                    </a:lnTo>
                    <a:lnTo>
                      <a:pt x="5520" y="503"/>
                    </a:lnTo>
                    <a:lnTo>
                      <a:pt x="5478" y="503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81;p46">
                <a:extLst>
                  <a:ext uri="{FF2B5EF4-FFF2-40B4-BE49-F238E27FC236}">
                    <a16:creationId xmlns:a16="http://schemas.microsoft.com/office/drawing/2014/main" id="{4C2C78CB-4C94-4131-B4E1-3619CC93F224}"/>
                  </a:ext>
                </a:extLst>
              </p:cNvPr>
              <p:cNvSpPr/>
              <p:nvPr/>
            </p:nvSpPr>
            <p:spPr>
              <a:xfrm>
                <a:off x="575011" y="3167364"/>
                <a:ext cx="199371" cy="148666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432" extrusionOk="0">
                    <a:moveTo>
                      <a:pt x="1398" y="0"/>
                    </a:moveTo>
                    <a:lnTo>
                      <a:pt x="1027" y="21"/>
                    </a:lnTo>
                    <a:lnTo>
                      <a:pt x="0" y="10364"/>
                    </a:lnTo>
                    <a:cubicBezTo>
                      <a:pt x="63" y="10385"/>
                      <a:pt x="152" y="10411"/>
                      <a:pt x="220" y="10432"/>
                    </a:cubicBezTo>
                    <a:lnTo>
                      <a:pt x="13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982;p46">
                <a:extLst>
                  <a:ext uri="{FF2B5EF4-FFF2-40B4-BE49-F238E27FC236}">
                    <a16:creationId xmlns:a16="http://schemas.microsoft.com/office/drawing/2014/main" id="{F8597046-F7D4-4665-9CF6-9B8E8D36EE8C}"/>
                  </a:ext>
                </a:extLst>
              </p:cNvPr>
              <p:cNvSpPr/>
              <p:nvPr/>
            </p:nvSpPr>
            <p:spPr>
              <a:xfrm>
                <a:off x="569025" y="3158385"/>
                <a:ext cx="214335" cy="1504621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0558" extrusionOk="0">
                    <a:moveTo>
                      <a:pt x="1372" y="131"/>
                    </a:moveTo>
                    <a:lnTo>
                      <a:pt x="215" y="10406"/>
                    </a:lnTo>
                    <a:cubicBezTo>
                      <a:pt x="173" y="10406"/>
                      <a:pt x="152" y="10385"/>
                      <a:pt x="105" y="10385"/>
                    </a:cubicBezTo>
                    <a:lnTo>
                      <a:pt x="1131" y="131"/>
                    </a:lnTo>
                    <a:close/>
                    <a:moveTo>
                      <a:pt x="1440" y="0"/>
                    </a:moveTo>
                    <a:lnTo>
                      <a:pt x="1021" y="21"/>
                    </a:lnTo>
                    <a:lnTo>
                      <a:pt x="0" y="10448"/>
                    </a:lnTo>
                    <a:lnTo>
                      <a:pt x="42" y="10474"/>
                    </a:lnTo>
                    <a:cubicBezTo>
                      <a:pt x="105" y="10495"/>
                      <a:pt x="173" y="10516"/>
                      <a:pt x="262" y="10537"/>
                    </a:cubicBezTo>
                    <a:lnTo>
                      <a:pt x="325" y="10558"/>
                    </a:lnTo>
                    <a:lnTo>
                      <a:pt x="15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83;p46">
                <a:extLst>
                  <a:ext uri="{FF2B5EF4-FFF2-40B4-BE49-F238E27FC236}">
                    <a16:creationId xmlns:a16="http://schemas.microsoft.com/office/drawing/2014/main" id="{781D6FAC-1031-4EA1-8517-1D0B59636328}"/>
                  </a:ext>
                </a:extLst>
              </p:cNvPr>
              <p:cNvSpPr/>
              <p:nvPr/>
            </p:nvSpPr>
            <p:spPr>
              <a:xfrm>
                <a:off x="1013096" y="1858235"/>
                <a:ext cx="410571" cy="1343157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9425" extrusionOk="0">
                    <a:moveTo>
                      <a:pt x="461" y="1"/>
                    </a:moveTo>
                    <a:lnTo>
                      <a:pt x="0" y="1069"/>
                    </a:lnTo>
                    <a:lnTo>
                      <a:pt x="68" y="9317"/>
                    </a:lnTo>
                    <a:cubicBezTo>
                      <a:pt x="68" y="9317"/>
                      <a:pt x="515" y="9424"/>
                      <a:pt x="1052" y="9424"/>
                    </a:cubicBezTo>
                    <a:cubicBezTo>
                      <a:pt x="1320" y="9424"/>
                      <a:pt x="1611" y="9397"/>
                      <a:pt x="1880" y="9317"/>
                    </a:cubicBezTo>
                    <a:cubicBezTo>
                      <a:pt x="2708" y="9097"/>
                      <a:pt x="2880" y="8861"/>
                      <a:pt x="2880" y="8861"/>
                    </a:cubicBezTo>
                    <a:cubicBezTo>
                      <a:pt x="2880" y="8861"/>
                      <a:pt x="2577" y="4321"/>
                      <a:pt x="2577" y="3143"/>
                    </a:cubicBezTo>
                    <a:cubicBezTo>
                      <a:pt x="2577" y="1964"/>
                      <a:pt x="2336" y="718"/>
                      <a:pt x="1749" y="482"/>
                    </a:cubicBezTo>
                    <a:cubicBezTo>
                      <a:pt x="1178" y="262"/>
                      <a:pt x="461" y="1"/>
                      <a:pt x="4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984;p46">
                <a:extLst>
                  <a:ext uri="{FF2B5EF4-FFF2-40B4-BE49-F238E27FC236}">
                    <a16:creationId xmlns:a16="http://schemas.microsoft.com/office/drawing/2014/main" id="{EC7814DA-491C-4AC3-8221-9F09F8BF686A}"/>
                  </a:ext>
                </a:extLst>
              </p:cNvPr>
              <p:cNvSpPr/>
              <p:nvPr/>
            </p:nvSpPr>
            <p:spPr>
              <a:xfrm>
                <a:off x="1004118" y="1848544"/>
                <a:ext cx="426247" cy="1362111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9558" extrusionOk="0">
                    <a:moveTo>
                      <a:pt x="566" y="131"/>
                    </a:moveTo>
                    <a:cubicBezTo>
                      <a:pt x="613" y="158"/>
                      <a:pt x="1241" y="393"/>
                      <a:pt x="1791" y="613"/>
                    </a:cubicBezTo>
                    <a:cubicBezTo>
                      <a:pt x="2053" y="702"/>
                      <a:pt x="2247" y="1074"/>
                      <a:pt x="2399" y="1551"/>
                    </a:cubicBezTo>
                    <a:cubicBezTo>
                      <a:pt x="2530" y="2032"/>
                      <a:pt x="2577" y="2619"/>
                      <a:pt x="2577" y="3211"/>
                    </a:cubicBezTo>
                    <a:cubicBezTo>
                      <a:pt x="2577" y="4389"/>
                      <a:pt x="2881" y="8861"/>
                      <a:pt x="2881" y="8903"/>
                    </a:cubicBezTo>
                    <a:lnTo>
                      <a:pt x="2860" y="8929"/>
                    </a:lnTo>
                    <a:cubicBezTo>
                      <a:pt x="2839" y="8950"/>
                      <a:pt x="2792" y="8971"/>
                      <a:pt x="2729" y="9013"/>
                    </a:cubicBezTo>
                    <a:cubicBezTo>
                      <a:pt x="2577" y="9102"/>
                      <a:pt x="2336" y="9233"/>
                      <a:pt x="1943" y="9343"/>
                    </a:cubicBezTo>
                    <a:cubicBezTo>
                      <a:pt x="1676" y="9418"/>
                      <a:pt x="1389" y="9443"/>
                      <a:pt x="1128" y="9443"/>
                    </a:cubicBezTo>
                    <a:cubicBezTo>
                      <a:pt x="641" y="9443"/>
                      <a:pt x="238" y="9357"/>
                      <a:pt x="194" y="9343"/>
                    </a:cubicBezTo>
                    <a:lnTo>
                      <a:pt x="131" y="1137"/>
                    </a:lnTo>
                    <a:lnTo>
                      <a:pt x="566" y="131"/>
                    </a:lnTo>
                    <a:close/>
                    <a:moveTo>
                      <a:pt x="503" y="0"/>
                    </a:moveTo>
                    <a:lnTo>
                      <a:pt x="0" y="1116"/>
                    </a:lnTo>
                    <a:lnTo>
                      <a:pt x="63" y="9427"/>
                    </a:lnTo>
                    <a:lnTo>
                      <a:pt x="110" y="9453"/>
                    </a:lnTo>
                    <a:cubicBezTo>
                      <a:pt x="110" y="9453"/>
                      <a:pt x="567" y="9558"/>
                      <a:pt x="1116" y="9558"/>
                    </a:cubicBezTo>
                    <a:cubicBezTo>
                      <a:pt x="1390" y="9558"/>
                      <a:pt x="1688" y="9532"/>
                      <a:pt x="1964" y="9453"/>
                    </a:cubicBezTo>
                    <a:cubicBezTo>
                      <a:pt x="2378" y="9322"/>
                      <a:pt x="2640" y="9212"/>
                      <a:pt x="2771" y="9123"/>
                    </a:cubicBezTo>
                    <a:cubicBezTo>
                      <a:pt x="2860" y="9081"/>
                      <a:pt x="2902" y="9034"/>
                      <a:pt x="2943" y="8992"/>
                    </a:cubicBezTo>
                    <a:cubicBezTo>
                      <a:pt x="2970" y="8971"/>
                      <a:pt x="2991" y="8950"/>
                      <a:pt x="2991" y="8950"/>
                    </a:cubicBezTo>
                    <a:lnTo>
                      <a:pt x="2991" y="8929"/>
                    </a:lnTo>
                    <a:lnTo>
                      <a:pt x="2991" y="8903"/>
                    </a:lnTo>
                    <a:cubicBezTo>
                      <a:pt x="2991" y="8903"/>
                      <a:pt x="2682" y="4368"/>
                      <a:pt x="2708" y="3211"/>
                    </a:cubicBezTo>
                    <a:cubicBezTo>
                      <a:pt x="2708" y="2619"/>
                      <a:pt x="2640" y="2011"/>
                      <a:pt x="2509" y="1509"/>
                    </a:cubicBezTo>
                    <a:cubicBezTo>
                      <a:pt x="2357" y="1027"/>
                      <a:pt x="2158" y="634"/>
                      <a:pt x="1833" y="503"/>
                    </a:cubicBezTo>
                    <a:cubicBezTo>
                      <a:pt x="1241" y="262"/>
                      <a:pt x="545" y="27"/>
                      <a:pt x="545" y="27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85;p46">
                <a:extLst>
                  <a:ext uri="{FF2B5EF4-FFF2-40B4-BE49-F238E27FC236}">
                    <a16:creationId xmlns:a16="http://schemas.microsoft.com/office/drawing/2014/main" id="{7833E167-B404-4821-9D47-198728EC6C1D}"/>
                  </a:ext>
                </a:extLst>
              </p:cNvPr>
              <p:cNvSpPr/>
              <p:nvPr/>
            </p:nvSpPr>
            <p:spPr>
              <a:xfrm>
                <a:off x="1134660" y="1923221"/>
                <a:ext cx="192674" cy="126278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8861" extrusionOk="0">
                    <a:moveTo>
                      <a:pt x="1" y="0"/>
                    </a:moveTo>
                    <a:cubicBezTo>
                      <a:pt x="1" y="0"/>
                      <a:pt x="614" y="896"/>
                      <a:pt x="849" y="2514"/>
                    </a:cubicBezTo>
                    <a:cubicBezTo>
                      <a:pt x="1090" y="4127"/>
                      <a:pt x="1027" y="8751"/>
                      <a:pt x="1027" y="8861"/>
                    </a:cubicBezTo>
                    <a:cubicBezTo>
                      <a:pt x="1111" y="8840"/>
                      <a:pt x="1179" y="8819"/>
                      <a:pt x="1242" y="8798"/>
                    </a:cubicBezTo>
                    <a:cubicBezTo>
                      <a:pt x="1268" y="8144"/>
                      <a:pt x="1352" y="4692"/>
                      <a:pt x="1090" y="2598"/>
                    </a:cubicBezTo>
                    <a:cubicBezTo>
                      <a:pt x="786" y="262"/>
                      <a:pt x="153" y="26"/>
                      <a:pt x="153" y="2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986;p46">
                <a:extLst>
                  <a:ext uri="{FF2B5EF4-FFF2-40B4-BE49-F238E27FC236}">
                    <a16:creationId xmlns:a16="http://schemas.microsoft.com/office/drawing/2014/main" id="{EF4A737B-C9C2-4068-A0E2-BD7DE5D56872}"/>
                  </a:ext>
                </a:extLst>
              </p:cNvPr>
              <p:cNvSpPr/>
              <p:nvPr/>
            </p:nvSpPr>
            <p:spPr>
              <a:xfrm>
                <a:off x="1115990" y="1911250"/>
                <a:ext cx="221033" cy="128757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9035" extrusionOk="0">
                    <a:moveTo>
                      <a:pt x="263" y="173"/>
                    </a:moveTo>
                    <a:cubicBezTo>
                      <a:pt x="263" y="173"/>
                      <a:pt x="284" y="173"/>
                      <a:pt x="352" y="241"/>
                    </a:cubicBezTo>
                    <a:cubicBezTo>
                      <a:pt x="394" y="283"/>
                      <a:pt x="483" y="393"/>
                      <a:pt x="587" y="545"/>
                    </a:cubicBezTo>
                    <a:cubicBezTo>
                      <a:pt x="786" y="896"/>
                      <a:pt x="1006" y="1524"/>
                      <a:pt x="1158" y="2682"/>
                    </a:cubicBezTo>
                    <a:cubicBezTo>
                      <a:pt x="1420" y="4755"/>
                      <a:pt x="1352" y="8139"/>
                      <a:pt x="1331" y="8835"/>
                    </a:cubicBezTo>
                    <a:cubicBezTo>
                      <a:pt x="1289" y="8856"/>
                      <a:pt x="1242" y="8856"/>
                      <a:pt x="1221" y="8882"/>
                    </a:cubicBezTo>
                    <a:cubicBezTo>
                      <a:pt x="1221" y="8751"/>
                      <a:pt x="1242" y="7657"/>
                      <a:pt x="1221" y="6327"/>
                    </a:cubicBezTo>
                    <a:cubicBezTo>
                      <a:pt x="1200" y="4954"/>
                      <a:pt x="1158" y="3404"/>
                      <a:pt x="1048" y="2598"/>
                    </a:cubicBezTo>
                    <a:cubicBezTo>
                      <a:pt x="807" y="1090"/>
                      <a:pt x="326" y="304"/>
                      <a:pt x="242" y="173"/>
                    </a:cubicBezTo>
                    <a:close/>
                    <a:moveTo>
                      <a:pt x="1" y="0"/>
                    </a:moveTo>
                    <a:lnTo>
                      <a:pt x="90" y="131"/>
                    </a:lnTo>
                    <a:cubicBezTo>
                      <a:pt x="90" y="131"/>
                      <a:pt x="676" y="1001"/>
                      <a:pt x="938" y="2619"/>
                    </a:cubicBezTo>
                    <a:cubicBezTo>
                      <a:pt x="1048" y="3404"/>
                      <a:pt x="1090" y="4954"/>
                      <a:pt x="1111" y="6327"/>
                    </a:cubicBezTo>
                    <a:lnTo>
                      <a:pt x="1111" y="8945"/>
                    </a:lnTo>
                    <a:lnTo>
                      <a:pt x="1111" y="9034"/>
                    </a:lnTo>
                    <a:lnTo>
                      <a:pt x="1179" y="9013"/>
                    </a:lnTo>
                    <a:cubicBezTo>
                      <a:pt x="1268" y="8987"/>
                      <a:pt x="1331" y="8966"/>
                      <a:pt x="1399" y="8945"/>
                    </a:cubicBezTo>
                    <a:lnTo>
                      <a:pt x="1441" y="8924"/>
                    </a:lnTo>
                    <a:lnTo>
                      <a:pt x="1441" y="8882"/>
                    </a:lnTo>
                    <a:cubicBezTo>
                      <a:pt x="1462" y="8228"/>
                      <a:pt x="1551" y="4776"/>
                      <a:pt x="1268" y="2661"/>
                    </a:cubicBezTo>
                    <a:cubicBezTo>
                      <a:pt x="1111" y="1503"/>
                      <a:pt x="896" y="849"/>
                      <a:pt x="676" y="503"/>
                    </a:cubicBezTo>
                    <a:cubicBezTo>
                      <a:pt x="587" y="325"/>
                      <a:pt x="483" y="215"/>
                      <a:pt x="415" y="152"/>
                    </a:cubicBezTo>
                    <a:cubicBezTo>
                      <a:pt x="352" y="84"/>
                      <a:pt x="284" y="63"/>
                      <a:pt x="284" y="6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87;p46">
                <a:extLst>
                  <a:ext uri="{FF2B5EF4-FFF2-40B4-BE49-F238E27FC236}">
                    <a16:creationId xmlns:a16="http://schemas.microsoft.com/office/drawing/2014/main" id="{9E556036-A7D2-4C17-A236-A62CC3CA9EDC}"/>
                  </a:ext>
                </a:extLst>
              </p:cNvPr>
              <p:cNvSpPr/>
              <p:nvPr/>
            </p:nvSpPr>
            <p:spPr>
              <a:xfrm>
                <a:off x="1262351" y="1926926"/>
                <a:ext cx="245687" cy="1258363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830" extrusionOk="0">
                    <a:moveTo>
                      <a:pt x="0" y="0"/>
                    </a:moveTo>
                    <a:cubicBezTo>
                      <a:pt x="0" y="1"/>
                      <a:pt x="503" y="1854"/>
                      <a:pt x="655" y="2530"/>
                    </a:cubicBezTo>
                    <a:cubicBezTo>
                      <a:pt x="786" y="3184"/>
                      <a:pt x="718" y="4143"/>
                      <a:pt x="718" y="4143"/>
                    </a:cubicBezTo>
                    <a:cubicBezTo>
                      <a:pt x="718" y="4143"/>
                      <a:pt x="697" y="8594"/>
                      <a:pt x="765" y="8746"/>
                    </a:cubicBezTo>
                    <a:cubicBezTo>
                      <a:pt x="779" y="8804"/>
                      <a:pt x="857" y="8829"/>
                      <a:pt x="962" y="8829"/>
                    </a:cubicBezTo>
                    <a:cubicBezTo>
                      <a:pt x="1178" y="8829"/>
                      <a:pt x="1504" y="8721"/>
                      <a:pt x="1592" y="8573"/>
                    </a:cubicBezTo>
                    <a:cubicBezTo>
                      <a:pt x="1723" y="8379"/>
                      <a:pt x="1503" y="5017"/>
                      <a:pt x="1200" y="2902"/>
                    </a:cubicBezTo>
                    <a:cubicBezTo>
                      <a:pt x="870" y="7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988;p46">
                <a:extLst>
                  <a:ext uri="{FF2B5EF4-FFF2-40B4-BE49-F238E27FC236}">
                    <a16:creationId xmlns:a16="http://schemas.microsoft.com/office/drawing/2014/main" id="{B0CFE7F9-F261-4738-B6C3-48B123B275C2}"/>
                  </a:ext>
                </a:extLst>
              </p:cNvPr>
              <p:cNvSpPr/>
              <p:nvPr/>
            </p:nvSpPr>
            <p:spPr>
              <a:xfrm>
                <a:off x="1246675" y="1904552"/>
                <a:ext cx="255378" cy="128900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045" extrusionOk="0">
                    <a:moveTo>
                      <a:pt x="241" y="440"/>
                    </a:moveTo>
                    <a:cubicBezTo>
                      <a:pt x="325" y="524"/>
                      <a:pt x="372" y="550"/>
                      <a:pt x="545" y="833"/>
                    </a:cubicBezTo>
                    <a:cubicBezTo>
                      <a:pt x="786" y="1288"/>
                      <a:pt x="1090" y="2011"/>
                      <a:pt x="1241" y="3059"/>
                    </a:cubicBezTo>
                    <a:cubicBezTo>
                      <a:pt x="1399" y="4127"/>
                      <a:pt x="1530" y="5499"/>
                      <a:pt x="1613" y="6614"/>
                    </a:cubicBezTo>
                    <a:cubicBezTo>
                      <a:pt x="1660" y="7180"/>
                      <a:pt x="1681" y="7683"/>
                      <a:pt x="1681" y="8055"/>
                    </a:cubicBezTo>
                    <a:lnTo>
                      <a:pt x="1681" y="8510"/>
                    </a:lnTo>
                    <a:cubicBezTo>
                      <a:pt x="1681" y="8578"/>
                      <a:pt x="1660" y="8620"/>
                      <a:pt x="1660" y="8641"/>
                    </a:cubicBezTo>
                    <a:lnTo>
                      <a:pt x="1660" y="8709"/>
                    </a:lnTo>
                    <a:cubicBezTo>
                      <a:pt x="1634" y="8751"/>
                      <a:pt x="1571" y="8798"/>
                      <a:pt x="1482" y="8819"/>
                    </a:cubicBezTo>
                    <a:cubicBezTo>
                      <a:pt x="1420" y="8861"/>
                      <a:pt x="1331" y="8882"/>
                      <a:pt x="1241" y="8903"/>
                    </a:cubicBezTo>
                    <a:cubicBezTo>
                      <a:pt x="1158" y="8929"/>
                      <a:pt x="1069" y="8929"/>
                      <a:pt x="1006" y="8929"/>
                    </a:cubicBezTo>
                    <a:cubicBezTo>
                      <a:pt x="980" y="8929"/>
                      <a:pt x="938" y="8929"/>
                      <a:pt x="938" y="8903"/>
                    </a:cubicBezTo>
                    <a:lnTo>
                      <a:pt x="917" y="8903"/>
                    </a:lnTo>
                    <a:lnTo>
                      <a:pt x="917" y="8840"/>
                    </a:lnTo>
                    <a:cubicBezTo>
                      <a:pt x="917" y="8798"/>
                      <a:pt x="917" y="8730"/>
                      <a:pt x="896" y="8667"/>
                    </a:cubicBezTo>
                    <a:lnTo>
                      <a:pt x="896" y="8117"/>
                    </a:lnTo>
                    <a:cubicBezTo>
                      <a:pt x="896" y="7683"/>
                      <a:pt x="896" y="7117"/>
                      <a:pt x="875" y="6546"/>
                    </a:cubicBezTo>
                    <a:lnTo>
                      <a:pt x="875" y="4300"/>
                    </a:lnTo>
                    <a:cubicBezTo>
                      <a:pt x="875" y="4300"/>
                      <a:pt x="938" y="3341"/>
                      <a:pt x="807" y="2666"/>
                    </a:cubicBezTo>
                    <a:cubicBezTo>
                      <a:pt x="676" y="2053"/>
                      <a:pt x="325" y="765"/>
                      <a:pt x="241" y="440"/>
                    </a:cubicBezTo>
                    <a:close/>
                    <a:moveTo>
                      <a:pt x="0" y="0"/>
                    </a:moveTo>
                    <a:lnTo>
                      <a:pt x="63" y="178"/>
                    </a:lnTo>
                    <a:cubicBezTo>
                      <a:pt x="63" y="178"/>
                      <a:pt x="566" y="2032"/>
                      <a:pt x="697" y="2687"/>
                    </a:cubicBezTo>
                    <a:cubicBezTo>
                      <a:pt x="828" y="3341"/>
                      <a:pt x="765" y="4300"/>
                      <a:pt x="765" y="4300"/>
                    </a:cubicBezTo>
                    <a:lnTo>
                      <a:pt x="765" y="6546"/>
                    </a:lnTo>
                    <a:cubicBezTo>
                      <a:pt x="765" y="7117"/>
                      <a:pt x="786" y="7683"/>
                      <a:pt x="786" y="8117"/>
                    </a:cubicBezTo>
                    <a:lnTo>
                      <a:pt x="786" y="8667"/>
                    </a:lnTo>
                    <a:cubicBezTo>
                      <a:pt x="786" y="8730"/>
                      <a:pt x="786" y="8798"/>
                      <a:pt x="807" y="8840"/>
                    </a:cubicBezTo>
                    <a:lnTo>
                      <a:pt x="807" y="8929"/>
                    </a:lnTo>
                    <a:cubicBezTo>
                      <a:pt x="828" y="8971"/>
                      <a:pt x="849" y="8992"/>
                      <a:pt x="875" y="9013"/>
                    </a:cubicBezTo>
                    <a:cubicBezTo>
                      <a:pt x="917" y="9034"/>
                      <a:pt x="959" y="9034"/>
                      <a:pt x="980" y="9034"/>
                    </a:cubicBezTo>
                    <a:cubicBezTo>
                      <a:pt x="1006" y="9042"/>
                      <a:pt x="1033" y="9045"/>
                      <a:pt x="1060" y="9045"/>
                    </a:cubicBezTo>
                    <a:cubicBezTo>
                      <a:pt x="1124" y="9045"/>
                      <a:pt x="1191" y="9028"/>
                      <a:pt x="1268" y="9013"/>
                    </a:cubicBezTo>
                    <a:cubicBezTo>
                      <a:pt x="1351" y="8992"/>
                      <a:pt x="1461" y="8971"/>
                      <a:pt x="1550" y="8929"/>
                    </a:cubicBezTo>
                    <a:cubicBezTo>
                      <a:pt x="1634" y="8882"/>
                      <a:pt x="1702" y="8840"/>
                      <a:pt x="1744" y="8772"/>
                    </a:cubicBezTo>
                    <a:cubicBezTo>
                      <a:pt x="1765" y="8730"/>
                      <a:pt x="1765" y="8709"/>
                      <a:pt x="1765" y="8667"/>
                    </a:cubicBezTo>
                    <a:cubicBezTo>
                      <a:pt x="1791" y="8620"/>
                      <a:pt x="1791" y="8578"/>
                      <a:pt x="1791" y="8510"/>
                    </a:cubicBezTo>
                    <a:lnTo>
                      <a:pt x="1791" y="8055"/>
                    </a:lnTo>
                    <a:cubicBezTo>
                      <a:pt x="1791" y="7683"/>
                      <a:pt x="1765" y="7180"/>
                      <a:pt x="1723" y="6614"/>
                    </a:cubicBezTo>
                    <a:cubicBezTo>
                      <a:pt x="1660" y="5478"/>
                      <a:pt x="1530" y="4106"/>
                      <a:pt x="1351" y="3059"/>
                    </a:cubicBezTo>
                    <a:cubicBezTo>
                      <a:pt x="1200" y="1990"/>
                      <a:pt x="896" y="1247"/>
                      <a:pt x="634" y="786"/>
                    </a:cubicBezTo>
                    <a:cubicBezTo>
                      <a:pt x="372" y="330"/>
                      <a:pt x="152" y="110"/>
                      <a:pt x="152" y="1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89;p46">
                <a:extLst>
                  <a:ext uri="{FF2B5EF4-FFF2-40B4-BE49-F238E27FC236}">
                    <a16:creationId xmlns:a16="http://schemas.microsoft.com/office/drawing/2014/main" id="{7738349E-EF55-4D7A-AB29-17F635584DB5}"/>
                  </a:ext>
                </a:extLst>
              </p:cNvPr>
              <p:cNvSpPr/>
              <p:nvPr/>
            </p:nvSpPr>
            <p:spPr>
              <a:xfrm>
                <a:off x="587694" y="1842131"/>
                <a:ext cx="659109" cy="142367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9990" extrusionOk="0">
                    <a:moveTo>
                      <a:pt x="1658" y="1"/>
                    </a:moveTo>
                    <a:cubicBezTo>
                      <a:pt x="1315" y="1"/>
                      <a:pt x="979" y="396"/>
                      <a:pt x="979" y="396"/>
                    </a:cubicBezTo>
                    <a:cubicBezTo>
                      <a:pt x="979" y="396"/>
                      <a:pt x="477" y="789"/>
                      <a:pt x="393" y="1596"/>
                    </a:cubicBezTo>
                    <a:cubicBezTo>
                      <a:pt x="304" y="2402"/>
                      <a:pt x="545" y="3580"/>
                      <a:pt x="435" y="5413"/>
                    </a:cubicBezTo>
                    <a:cubicBezTo>
                      <a:pt x="304" y="7225"/>
                      <a:pt x="0" y="8163"/>
                      <a:pt x="84" y="8817"/>
                    </a:cubicBezTo>
                    <a:cubicBezTo>
                      <a:pt x="173" y="9472"/>
                      <a:pt x="587" y="9472"/>
                      <a:pt x="1744" y="9823"/>
                    </a:cubicBezTo>
                    <a:cubicBezTo>
                      <a:pt x="2142" y="9943"/>
                      <a:pt x="2547" y="9989"/>
                      <a:pt x="2915" y="9989"/>
                    </a:cubicBezTo>
                    <a:cubicBezTo>
                      <a:pt x="3617" y="9989"/>
                      <a:pt x="4181" y="9822"/>
                      <a:pt x="4294" y="9692"/>
                    </a:cubicBezTo>
                    <a:cubicBezTo>
                      <a:pt x="4493" y="9472"/>
                      <a:pt x="4425" y="8603"/>
                      <a:pt x="4535" y="7466"/>
                    </a:cubicBezTo>
                    <a:cubicBezTo>
                      <a:pt x="4624" y="6330"/>
                      <a:pt x="4535" y="4979"/>
                      <a:pt x="4535" y="4979"/>
                    </a:cubicBezTo>
                    <a:cubicBezTo>
                      <a:pt x="4535" y="4979"/>
                      <a:pt x="4404" y="2821"/>
                      <a:pt x="4059" y="2339"/>
                    </a:cubicBezTo>
                    <a:cubicBezTo>
                      <a:pt x="3687" y="1857"/>
                      <a:pt x="2399" y="595"/>
                      <a:pt x="1985" y="155"/>
                    </a:cubicBezTo>
                    <a:cubicBezTo>
                      <a:pt x="1883" y="43"/>
                      <a:pt x="1770" y="1"/>
                      <a:pt x="1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990;p46">
                <a:extLst>
                  <a:ext uri="{FF2B5EF4-FFF2-40B4-BE49-F238E27FC236}">
                    <a16:creationId xmlns:a16="http://schemas.microsoft.com/office/drawing/2014/main" id="{5738C20B-FCF6-4EDF-9884-FF4C5607094C}"/>
                  </a:ext>
                </a:extLst>
              </p:cNvPr>
              <p:cNvSpPr/>
              <p:nvPr/>
            </p:nvSpPr>
            <p:spPr>
              <a:xfrm>
                <a:off x="578003" y="1833580"/>
                <a:ext cx="677778" cy="1441489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10115" extrusionOk="0">
                    <a:moveTo>
                      <a:pt x="1723" y="105"/>
                    </a:moveTo>
                    <a:cubicBezTo>
                      <a:pt x="1833" y="105"/>
                      <a:pt x="1922" y="153"/>
                      <a:pt x="2006" y="236"/>
                    </a:cubicBezTo>
                    <a:cubicBezTo>
                      <a:pt x="2226" y="477"/>
                      <a:pt x="2639" y="891"/>
                      <a:pt x="3053" y="1331"/>
                    </a:cubicBezTo>
                    <a:cubicBezTo>
                      <a:pt x="3472" y="1766"/>
                      <a:pt x="3886" y="2200"/>
                      <a:pt x="4059" y="2420"/>
                    </a:cubicBezTo>
                    <a:cubicBezTo>
                      <a:pt x="4148" y="2530"/>
                      <a:pt x="4231" y="2750"/>
                      <a:pt x="4300" y="3033"/>
                    </a:cubicBezTo>
                    <a:cubicBezTo>
                      <a:pt x="4341" y="3295"/>
                      <a:pt x="4410" y="3598"/>
                      <a:pt x="4430" y="3902"/>
                    </a:cubicBezTo>
                    <a:cubicBezTo>
                      <a:pt x="4520" y="4515"/>
                      <a:pt x="4540" y="5039"/>
                      <a:pt x="4540" y="5039"/>
                    </a:cubicBezTo>
                    <a:cubicBezTo>
                      <a:pt x="4540" y="5039"/>
                      <a:pt x="4624" y="6390"/>
                      <a:pt x="4540" y="7526"/>
                    </a:cubicBezTo>
                    <a:cubicBezTo>
                      <a:pt x="4493" y="8092"/>
                      <a:pt x="4472" y="8594"/>
                      <a:pt x="4451" y="8987"/>
                    </a:cubicBezTo>
                    <a:cubicBezTo>
                      <a:pt x="4451" y="9165"/>
                      <a:pt x="4430" y="9338"/>
                      <a:pt x="4410" y="9469"/>
                    </a:cubicBezTo>
                    <a:cubicBezTo>
                      <a:pt x="4389" y="9579"/>
                      <a:pt x="4362" y="9663"/>
                      <a:pt x="4321" y="9710"/>
                    </a:cubicBezTo>
                    <a:cubicBezTo>
                      <a:pt x="4300" y="9752"/>
                      <a:pt x="4190" y="9794"/>
                      <a:pt x="4038" y="9862"/>
                    </a:cubicBezTo>
                    <a:cubicBezTo>
                      <a:pt x="3886" y="9904"/>
                      <a:pt x="3687" y="9951"/>
                      <a:pt x="3446" y="9972"/>
                    </a:cubicBezTo>
                    <a:cubicBezTo>
                      <a:pt x="3315" y="9984"/>
                      <a:pt x="3172" y="9991"/>
                      <a:pt x="3022" y="9991"/>
                    </a:cubicBezTo>
                    <a:cubicBezTo>
                      <a:pt x="2651" y="9991"/>
                      <a:pt x="2236" y="9949"/>
                      <a:pt x="1833" y="9841"/>
                    </a:cubicBezTo>
                    <a:cubicBezTo>
                      <a:pt x="1246" y="9642"/>
                      <a:pt x="854" y="9558"/>
                      <a:pt x="613" y="9448"/>
                    </a:cubicBezTo>
                    <a:cubicBezTo>
                      <a:pt x="351" y="9317"/>
                      <a:pt x="262" y="9186"/>
                      <a:pt x="220" y="8877"/>
                    </a:cubicBezTo>
                    <a:cubicBezTo>
                      <a:pt x="131" y="8249"/>
                      <a:pt x="435" y="7306"/>
                      <a:pt x="545" y="5473"/>
                    </a:cubicBezTo>
                    <a:cubicBezTo>
                      <a:pt x="676" y="3640"/>
                      <a:pt x="435" y="2462"/>
                      <a:pt x="524" y="1656"/>
                    </a:cubicBezTo>
                    <a:cubicBezTo>
                      <a:pt x="613" y="870"/>
                      <a:pt x="1089" y="498"/>
                      <a:pt x="1089" y="498"/>
                    </a:cubicBezTo>
                    <a:cubicBezTo>
                      <a:pt x="1089" y="498"/>
                      <a:pt x="1246" y="325"/>
                      <a:pt x="1419" y="215"/>
                    </a:cubicBezTo>
                    <a:cubicBezTo>
                      <a:pt x="1529" y="153"/>
                      <a:pt x="1613" y="132"/>
                      <a:pt x="1723" y="105"/>
                    </a:cubicBezTo>
                    <a:close/>
                    <a:moveTo>
                      <a:pt x="1723" y="1"/>
                    </a:moveTo>
                    <a:cubicBezTo>
                      <a:pt x="1592" y="1"/>
                      <a:pt x="1482" y="64"/>
                      <a:pt x="1377" y="132"/>
                    </a:cubicBezTo>
                    <a:cubicBezTo>
                      <a:pt x="1157" y="236"/>
                      <a:pt x="1027" y="414"/>
                      <a:pt x="1006" y="435"/>
                    </a:cubicBezTo>
                    <a:cubicBezTo>
                      <a:pt x="1006" y="435"/>
                      <a:pt x="503" y="828"/>
                      <a:pt x="414" y="1656"/>
                    </a:cubicBezTo>
                    <a:cubicBezTo>
                      <a:pt x="304" y="2488"/>
                      <a:pt x="566" y="3640"/>
                      <a:pt x="435" y="5452"/>
                    </a:cubicBezTo>
                    <a:cubicBezTo>
                      <a:pt x="330" y="7285"/>
                      <a:pt x="0" y="8202"/>
                      <a:pt x="89" y="8877"/>
                    </a:cubicBezTo>
                    <a:cubicBezTo>
                      <a:pt x="131" y="9228"/>
                      <a:pt x="283" y="9427"/>
                      <a:pt x="566" y="9558"/>
                    </a:cubicBezTo>
                    <a:cubicBezTo>
                      <a:pt x="828" y="9689"/>
                      <a:pt x="1220" y="9752"/>
                      <a:pt x="1812" y="9951"/>
                    </a:cubicBezTo>
                    <a:cubicBezTo>
                      <a:pt x="2205" y="10067"/>
                      <a:pt x="2600" y="10114"/>
                      <a:pt x="2962" y="10114"/>
                    </a:cubicBezTo>
                    <a:cubicBezTo>
                      <a:pt x="3142" y="10114"/>
                      <a:pt x="3313" y="10103"/>
                      <a:pt x="3472" y="10082"/>
                    </a:cubicBezTo>
                    <a:cubicBezTo>
                      <a:pt x="3708" y="10056"/>
                      <a:pt x="3907" y="10014"/>
                      <a:pt x="4059" y="9972"/>
                    </a:cubicBezTo>
                    <a:cubicBezTo>
                      <a:pt x="4231" y="9904"/>
                      <a:pt x="4341" y="9862"/>
                      <a:pt x="4410" y="9794"/>
                    </a:cubicBezTo>
                    <a:cubicBezTo>
                      <a:pt x="4472" y="9710"/>
                      <a:pt x="4493" y="9621"/>
                      <a:pt x="4520" y="9490"/>
                    </a:cubicBezTo>
                    <a:cubicBezTo>
                      <a:pt x="4540" y="9338"/>
                      <a:pt x="4561" y="9186"/>
                      <a:pt x="4561" y="8987"/>
                    </a:cubicBezTo>
                    <a:cubicBezTo>
                      <a:pt x="4582" y="8594"/>
                      <a:pt x="4603" y="8092"/>
                      <a:pt x="4650" y="7526"/>
                    </a:cubicBezTo>
                    <a:cubicBezTo>
                      <a:pt x="4755" y="6390"/>
                      <a:pt x="4671" y="5039"/>
                      <a:pt x="4671" y="5039"/>
                    </a:cubicBezTo>
                    <a:cubicBezTo>
                      <a:pt x="4671" y="5039"/>
                      <a:pt x="4624" y="4494"/>
                      <a:pt x="4561" y="3881"/>
                    </a:cubicBezTo>
                    <a:cubicBezTo>
                      <a:pt x="4520" y="3598"/>
                      <a:pt x="4472" y="3274"/>
                      <a:pt x="4410" y="2986"/>
                    </a:cubicBezTo>
                    <a:cubicBezTo>
                      <a:pt x="4341" y="2724"/>
                      <a:pt x="4258" y="2488"/>
                      <a:pt x="4169" y="2357"/>
                    </a:cubicBezTo>
                    <a:cubicBezTo>
                      <a:pt x="3970" y="2116"/>
                      <a:pt x="3556" y="1677"/>
                      <a:pt x="3142" y="1242"/>
                    </a:cubicBezTo>
                    <a:cubicBezTo>
                      <a:pt x="2728" y="828"/>
                      <a:pt x="2294" y="393"/>
                      <a:pt x="2095" y="174"/>
                    </a:cubicBezTo>
                    <a:cubicBezTo>
                      <a:pt x="1985" y="43"/>
                      <a:pt x="1854" y="1"/>
                      <a:pt x="172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91;p46">
                <a:extLst>
                  <a:ext uri="{FF2B5EF4-FFF2-40B4-BE49-F238E27FC236}">
                    <a16:creationId xmlns:a16="http://schemas.microsoft.com/office/drawing/2014/main" id="{4CD6CC0F-EE5C-421A-B439-54D6321C18D1}"/>
                  </a:ext>
                </a:extLst>
              </p:cNvPr>
              <p:cNvSpPr/>
              <p:nvPr/>
            </p:nvSpPr>
            <p:spPr>
              <a:xfrm>
                <a:off x="1121976" y="1829875"/>
                <a:ext cx="261363" cy="687468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4824" extrusionOk="0">
                    <a:moveTo>
                      <a:pt x="48" y="1"/>
                    </a:moveTo>
                    <a:lnTo>
                      <a:pt x="1" y="393"/>
                    </a:lnTo>
                    <a:cubicBezTo>
                      <a:pt x="1" y="393"/>
                      <a:pt x="786" y="1179"/>
                      <a:pt x="1247" y="2425"/>
                    </a:cubicBezTo>
                    <a:cubicBezTo>
                      <a:pt x="1703" y="3693"/>
                      <a:pt x="1703" y="4824"/>
                      <a:pt x="1703" y="4824"/>
                    </a:cubicBezTo>
                    <a:lnTo>
                      <a:pt x="1834" y="2535"/>
                    </a:lnTo>
                    <a:lnTo>
                      <a:pt x="1572" y="2404"/>
                    </a:lnTo>
                    <a:lnTo>
                      <a:pt x="1813" y="2163"/>
                    </a:lnTo>
                    <a:cubicBezTo>
                      <a:pt x="1813" y="2163"/>
                      <a:pt x="1441" y="1205"/>
                      <a:pt x="1006" y="613"/>
                    </a:cubicBezTo>
                    <a:cubicBezTo>
                      <a:pt x="545" y="48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992;p46">
                <a:extLst>
                  <a:ext uri="{FF2B5EF4-FFF2-40B4-BE49-F238E27FC236}">
                    <a16:creationId xmlns:a16="http://schemas.microsoft.com/office/drawing/2014/main" id="{E803C6D3-72DA-4D0E-993F-10D5139C4515}"/>
                  </a:ext>
                </a:extLst>
              </p:cNvPr>
              <p:cNvSpPr/>
              <p:nvPr/>
            </p:nvSpPr>
            <p:spPr>
              <a:xfrm>
                <a:off x="1112998" y="1820896"/>
                <a:ext cx="280032" cy="696446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4887" extrusionOk="0">
                    <a:moveTo>
                      <a:pt x="174" y="132"/>
                    </a:moveTo>
                    <a:cubicBezTo>
                      <a:pt x="195" y="132"/>
                      <a:pt x="263" y="153"/>
                      <a:pt x="394" y="194"/>
                    </a:cubicBezTo>
                    <a:cubicBezTo>
                      <a:pt x="567" y="283"/>
                      <a:pt x="807" y="435"/>
                      <a:pt x="1027" y="718"/>
                    </a:cubicBezTo>
                    <a:cubicBezTo>
                      <a:pt x="1441" y="1268"/>
                      <a:pt x="1787" y="2158"/>
                      <a:pt x="1813" y="2226"/>
                    </a:cubicBezTo>
                    <a:lnTo>
                      <a:pt x="1525" y="2488"/>
                    </a:lnTo>
                    <a:lnTo>
                      <a:pt x="1834" y="2619"/>
                    </a:lnTo>
                    <a:lnTo>
                      <a:pt x="1745" y="4101"/>
                    </a:lnTo>
                    <a:cubicBezTo>
                      <a:pt x="1703" y="3667"/>
                      <a:pt x="1593" y="3101"/>
                      <a:pt x="1352" y="2467"/>
                    </a:cubicBezTo>
                    <a:cubicBezTo>
                      <a:pt x="917" y="1221"/>
                      <a:pt x="153" y="456"/>
                      <a:pt x="132" y="435"/>
                    </a:cubicBezTo>
                    <a:lnTo>
                      <a:pt x="174" y="132"/>
                    </a:lnTo>
                    <a:close/>
                    <a:moveTo>
                      <a:pt x="64" y="1"/>
                    </a:moveTo>
                    <a:lnTo>
                      <a:pt x="1" y="482"/>
                    </a:lnTo>
                    <a:lnTo>
                      <a:pt x="22" y="482"/>
                    </a:lnTo>
                    <a:cubicBezTo>
                      <a:pt x="22" y="482"/>
                      <a:pt x="807" y="1268"/>
                      <a:pt x="1263" y="2509"/>
                    </a:cubicBezTo>
                    <a:cubicBezTo>
                      <a:pt x="1703" y="3756"/>
                      <a:pt x="1703" y="4866"/>
                      <a:pt x="1703" y="4887"/>
                    </a:cubicBezTo>
                    <a:lnTo>
                      <a:pt x="1813" y="4887"/>
                    </a:lnTo>
                    <a:lnTo>
                      <a:pt x="1965" y="2551"/>
                    </a:lnTo>
                    <a:lnTo>
                      <a:pt x="1724" y="2446"/>
                    </a:lnTo>
                    <a:lnTo>
                      <a:pt x="1944" y="2247"/>
                    </a:lnTo>
                    <a:lnTo>
                      <a:pt x="1944" y="2205"/>
                    </a:lnTo>
                    <a:cubicBezTo>
                      <a:pt x="1944" y="2205"/>
                      <a:pt x="1572" y="1242"/>
                      <a:pt x="1111" y="655"/>
                    </a:cubicBezTo>
                    <a:cubicBezTo>
                      <a:pt x="870" y="352"/>
                      <a:pt x="635" y="194"/>
                      <a:pt x="436" y="111"/>
                    </a:cubicBezTo>
                    <a:cubicBezTo>
                      <a:pt x="263" y="22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93;p46">
                <a:extLst>
                  <a:ext uri="{FF2B5EF4-FFF2-40B4-BE49-F238E27FC236}">
                    <a16:creationId xmlns:a16="http://schemas.microsoft.com/office/drawing/2014/main" id="{13E25D00-8144-45AB-B89B-FB3800FEB2B6}"/>
                  </a:ext>
                </a:extLst>
              </p:cNvPr>
              <p:cNvSpPr/>
              <p:nvPr/>
            </p:nvSpPr>
            <p:spPr>
              <a:xfrm>
                <a:off x="870440" y="1721707"/>
                <a:ext cx="267349" cy="27989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64" extrusionOk="0">
                    <a:moveTo>
                      <a:pt x="457" y="0"/>
                    </a:moveTo>
                    <a:lnTo>
                      <a:pt x="1" y="1000"/>
                    </a:lnTo>
                    <a:cubicBezTo>
                      <a:pt x="1" y="1000"/>
                      <a:pt x="394" y="1440"/>
                      <a:pt x="917" y="1702"/>
                    </a:cubicBezTo>
                    <a:cubicBezTo>
                      <a:pt x="1420" y="1964"/>
                      <a:pt x="1876" y="1964"/>
                      <a:pt x="1876" y="1964"/>
                    </a:cubicBezTo>
                    <a:lnTo>
                      <a:pt x="1855" y="173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994;p46">
                <a:extLst>
                  <a:ext uri="{FF2B5EF4-FFF2-40B4-BE49-F238E27FC236}">
                    <a16:creationId xmlns:a16="http://schemas.microsoft.com/office/drawing/2014/main" id="{CCA3A8D3-D8CE-43F3-B05A-DBEB0F1DF4EA}"/>
                  </a:ext>
                </a:extLst>
              </p:cNvPr>
              <p:cNvSpPr/>
              <p:nvPr/>
            </p:nvSpPr>
            <p:spPr>
              <a:xfrm>
                <a:off x="860749" y="1712016"/>
                <a:ext cx="283025" cy="29855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2095" extrusionOk="0">
                    <a:moveTo>
                      <a:pt x="545" y="131"/>
                    </a:moveTo>
                    <a:lnTo>
                      <a:pt x="1855" y="283"/>
                    </a:lnTo>
                    <a:lnTo>
                      <a:pt x="1881" y="1964"/>
                    </a:lnTo>
                    <a:cubicBezTo>
                      <a:pt x="1792" y="1964"/>
                      <a:pt x="1441" y="1943"/>
                      <a:pt x="1006" y="1723"/>
                    </a:cubicBezTo>
                    <a:cubicBezTo>
                      <a:pt x="525" y="1461"/>
                      <a:pt x="153" y="1068"/>
                      <a:pt x="132" y="1047"/>
                    </a:cubicBezTo>
                    <a:lnTo>
                      <a:pt x="545" y="131"/>
                    </a:lnTo>
                    <a:close/>
                    <a:moveTo>
                      <a:pt x="483" y="0"/>
                    </a:moveTo>
                    <a:lnTo>
                      <a:pt x="1" y="1068"/>
                    </a:lnTo>
                    <a:lnTo>
                      <a:pt x="22" y="1089"/>
                    </a:lnTo>
                    <a:cubicBezTo>
                      <a:pt x="22" y="1089"/>
                      <a:pt x="441" y="1550"/>
                      <a:pt x="938" y="1812"/>
                    </a:cubicBezTo>
                    <a:cubicBezTo>
                      <a:pt x="1462" y="2095"/>
                      <a:pt x="1944" y="2095"/>
                      <a:pt x="1944" y="2095"/>
                    </a:cubicBezTo>
                    <a:lnTo>
                      <a:pt x="1986" y="2095"/>
                    </a:lnTo>
                    <a:lnTo>
                      <a:pt x="1986" y="199"/>
                    </a:lnTo>
                    <a:lnTo>
                      <a:pt x="1923" y="17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95;p46">
                <a:extLst>
                  <a:ext uri="{FF2B5EF4-FFF2-40B4-BE49-F238E27FC236}">
                    <a16:creationId xmlns:a16="http://schemas.microsoft.com/office/drawing/2014/main" id="{DDAC9450-F292-4D40-85AD-F5C46C82A0D0}"/>
                  </a:ext>
                </a:extLst>
              </p:cNvPr>
              <p:cNvSpPr/>
              <p:nvPr/>
            </p:nvSpPr>
            <p:spPr>
              <a:xfrm>
                <a:off x="727215" y="1828165"/>
                <a:ext cx="513606" cy="72352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077" extrusionOk="0">
                    <a:moveTo>
                      <a:pt x="876" y="1"/>
                    </a:moveTo>
                    <a:cubicBezTo>
                      <a:pt x="680" y="1"/>
                      <a:pt x="440" y="187"/>
                      <a:pt x="0" y="494"/>
                    </a:cubicBezTo>
                    <a:cubicBezTo>
                      <a:pt x="0" y="494"/>
                      <a:pt x="89" y="562"/>
                      <a:pt x="262" y="604"/>
                    </a:cubicBezTo>
                    <a:cubicBezTo>
                      <a:pt x="414" y="625"/>
                      <a:pt x="854" y="693"/>
                      <a:pt x="1661" y="1521"/>
                    </a:cubicBezTo>
                    <a:cubicBezTo>
                      <a:pt x="2446" y="2327"/>
                      <a:pt x="2556" y="2699"/>
                      <a:pt x="2556" y="2699"/>
                    </a:cubicBezTo>
                    <a:lnTo>
                      <a:pt x="3054" y="2741"/>
                    </a:lnTo>
                    <a:lnTo>
                      <a:pt x="2729" y="2940"/>
                    </a:lnTo>
                    <a:cubicBezTo>
                      <a:pt x="2729" y="2940"/>
                      <a:pt x="2818" y="3092"/>
                      <a:pt x="2949" y="3443"/>
                    </a:cubicBezTo>
                    <a:cubicBezTo>
                      <a:pt x="3101" y="3767"/>
                      <a:pt x="3556" y="5077"/>
                      <a:pt x="3556" y="5077"/>
                    </a:cubicBezTo>
                    <a:cubicBezTo>
                      <a:pt x="3556" y="5077"/>
                      <a:pt x="3603" y="2741"/>
                      <a:pt x="3080" y="1610"/>
                    </a:cubicBezTo>
                    <a:cubicBezTo>
                      <a:pt x="2556" y="473"/>
                      <a:pt x="1200" y="81"/>
                      <a:pt x="959" y="13"/>
                    </a:cubicBezTo>
                    <a:cubicBezTo>
                      <a:pt x="932" y="5"/>
                      <a:pt x="904" y="1"/>
                      <a:pt x="8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996;p46">
                <a:extLst>
                  <a:ext uri="{FF2B5EF4-FFF2-40B4-BE49-F238E27FC236}">
                    <a16:creationId xmlns:a16="http://schemas.microsoft.com/office/drawing/2014/main" id="{08FAB4C7-D6E3-4CB5-8822-4D15D078FFAA}"/>
                  </a:ext>
                </a:extLst>
              </p:cNvPr>
              <p:cNvSpPr/>
              <p:nvPr/>
            </p:nvSpPr>
            <p:spPr>
              <a:xfrm>
                <a:off x="714531" y="1821609"/>
                <a:ext cx="529282" cy="733071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5144" extrusionOk="0">
                    <a:moveTo>
                      <a:pt x="939" y="106"/>
                    </a:moveTo>
                    <a:cubicBezTo>
                      <a:pt x="970" y="106"/>
                      <a:pt x="999" y="113"/>
                      <a:pt x="1027" y="127"/>
                    </a:cubicBezTo>
                    <a:cubicBezTo>
                      <a:pt x="1268" y="168"/>
                      <a:pt x="2598" y="582"/>
                      <a:pt x="3101" y="1677"/>
                    </a:cubicBezTo>
                    <a:cubicBezTo>
                      <a:pt x="3363" y="2221"/>
                      <a:pt x="3493" y="3096"/>
                      <a:pt x="3535" y="3813"/>
                    </a:cubicBezTo>
                    <a:cubicBezTo>
                      <a:pt x="3582" y="4358"/>
                      <a:pt x="3582" y="4578"/>
                      <a:pt x="3582" y="4772"/>
                    </a:cubicBezTo>
                    <a:cubicBezTo>
                      <a:pt x="3452" y="4426"/>
                      <a:pt x="3211" y="3751"/>
                      <a:pt x="3101" y="3463"/>
                    </a:cubicBezTo>
                    <a:cubicBezTo>
                      <a:pt x="2970" y="3159"/>
                      <a:pt x="2907" y="3028"/>
                      <a:pt x="2907" y="3007"/>
                    </a:cubicBezTo>
                    <a:lnTo>
                      <a:pt x="3321" y="2745"/>
                    </a:lnTo>
                    <a:lnTo>
                      <a:pt x="2687" y="2703"/>
                    </a:lnTo>
                    <a:cubicBezTo>
                      <a:pt x="2687" y="2656"/>
                      <a:pt x="2666" y="2593"/>
                      <a:pt x="2556" y="2441"/>
                    </a:cubicBezTo>
                    <a:cubicBezTo>
                      <a:pt x="2425" y="2242"/>
                      <a:pt x="2184" y="1939"/>
                      <a:pt x="1770" y="1525"/>
                    </a:cubicBezTo>
                    <a:cubicBezTo>
                      <a:pt x="1378" y="1106"/>
                      <a:pt x="1074" y="891"/>
                      <a:pt x="833" y="760"/>
                    </a:cubicBezTo>
                    <a:cubicBezTo>
                      <a:pt x="592" y="629"/>
                      <a:pt x="440" y="608"/>
                      <a:pt x="351" y="582"/>
                    </a:cubicBezTo>
                    <a:cubicBezTo>
                      <a:pt x="288" y="582"/>
                      <a:pt x="241" y="561"/>
                      <a:pt x="199" y="540"/>
                    </a:cubicBezTo>
                    <a:cubicBezTo>
                      <a:pt x="393" y="388"/>
                      <a:pt x="571" y="258"/>
                      <a:pt x="702" y="189"/>
                    </a:cubicBezTo>
                    <a:cubicBezTo>
                      <a:pt x="803" y="134"/>
                      <a:pt x="877" y="106"/>
                      <a:pt x="939" y="106"/>
                    </a:cubicBezTo>
                    <a:close/>
                    <a:moveTo>
                      <a:pt x="969" y="0"/>
                    </a:moveTo>
                    <a:cubicBezTo>
                      <a:pt x="870" y="0"/>
                      <a:pt x="765" y="40"/>
                      <a:pt x="634" y="106"/>
                    </a:cubicBezTo>
                    <a:cubicBezTo>
                      <a:pt x="482" y="189"/>
                      <a:pt x="309" y="320"/>
                      <a:pt x="69" y="498"/>
                    </a:cubicBezTo>
                    <a:lnTo>
                      <a:pt x="0" y="540"/>
                    </a:lnTo>
                    <a:lnTo>
                      <a:pt x="48" y="582"/>
                    </a:lnTo>
                    <a:lnTo>
                      <a:pt x="131" y="629"/>
                    </a:lnTo>
                    <a:cubicBezTo>
                      <a:pt x="178" y="650"/>
                      <a:pt x="241" y="692"/>
                      <a:pt x="330" y="692"/>
                    </a:cubicBezTo>
                    <a:cubicBezTo>
                      <a:pt x="419" y="713"/>
                      <a:pt x="550" y="739"/>
                      <a:pt x="765" y="844"/>
                    </a:cubicBezTo>
                    <a:cubicBezTo>
                      <a:pt x="1006" y="975"/>
                      <a:pt x="1289" y="1195"/>
                      <a:pt x="1702" y="1609"/>
                    </a:cubicBezTo>
                    <a:cubicBezTo>
                      <a:pt x="2095" y="2001"/>
                      <a:pt x="2315" y="2310"/>
                      <a:pt x="2446" y="2483"/>
                    </a:cubicBezTo>
                    <a:cubicBezTo>
                      <a:pt x="2577" y="2677"/>
                      <a:pt x="2598" y="2766"/>
                      <a:pt x="2598" y="2766"/>
                    </a:cubicBezTo>
                    <a:lnTo>
                      <a:pt x="2598" y="2787"/>
                    </a:lnTo>
                    <a:lnTo>
                      <a:pt x="2970" y="2834"/>
                    </a:lnTo>
                    <a:lnTo>
                      <a:pt x="2750" y="2965"/>
                    </a:lnTo>
                    <a:lnTo>
                      <a:pt x="2776" y="3007"/>
                    </a:lnTo>
                    <a:cubicBezTo>
                      <a:pt x="2776" y="3007"/>
                      <a:pt x="2839" y="3159"/>
                      <a:pt x="2991" y="3510"/>
                    </a:cubicBezTo>
                    <a:cubicBezTo>
                      <a:pt x="3122" y="3834"/>
                      <a:pt x="3582" y="5144"/>
                      <a:pt x="3582" y="5144"/>
                    </a:cubicBezTo>
                    <a:lnTo>
                      <a:pt x="3713" y="5123"/>
                    </a:lnTo>
                    <a:cubicBezTo>
                      <a:pt x="3713" y="5123"/>
                      <a:pt x="3713" y="4536"/>
                      <a:pt x="3645" y="3813"/>
                    </a:cubicBezTo>
                    <a:cubicBezTo>
                      <a:pt x="3603" y="3070"/>
                      <a:pt x="3472" y="2200"/>
                      <a:pt x="3211" y="1630"/>
                    </a:cubicBezTo>
                    <a:cubicBezTo>
                      <a:pt x="2687" y="477"/>
                      <a:pt x="1289" y="59"/>
                      <a:pt x="1074" y="17"/>
                    </a:cubicBezTo>
                    <a:cubicBezTo>
                      <a:pt x="1039" y="5"/>
                      <a:pt x="1004" y="0"/>
                      <a:pt x="9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97;p46">
                <a:extLst>
                  <a:ext uri="{FF2B5EF4-FFF2-40B4-BE49-F238E27FC236}">
                    <a16:creationId xmlns:a16="http://schemas.microsoft.com/office/drawing/2014/main" id="{C2753C6C-9E35-481E-8047-75839EEB04ED}"/>
                  </a:ext>
                </a:extLst>
              </p:cNvPr>
              <p:cNvSpPr/>
              <p:nvPr/>
            </p:nvSpPr>
            <p:spPr>
              <a:xfrm>
                <a:off x="870440" y="1783558"/>
                <a:ext cx="283025" cy="163316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146" extrusionOk="0">
                    <a:moveTo>
                      <a:pt x="242" y="1"/>
                    </a:moveTo>
                    <a:lnTo>
                      <a:pt x="1" y="394"/>
                    </a:lnTo>
                    <a:cubicBezTo>
                      <a:pt x="1" y="394"/>
                      <a:pt x="828" y="896"/>
                      <a:pt x="1069" y="1069"/>
                    </a:cubicBezTo>
                    <a:cubicBezTo>
                      <a:pt x="1157" y="1127"/>
                      <a:pt x="1222" y="1146"/>
                      <a:pt x="1270" y="1146"/>
                    </a:cubicBezTo>
                    <a:cubicBezTo>
                      <a:pt x="1366" y="1146"/>
                      <a:pt x="1394" y="1069"/>
                      <a:pt x="1394" y="1069"/>
                    </a:cubicBezTo>
                    <a:lnTo>
                      <a:pt x="1352" y="786"/>
                    </a:lnTo>
                    <a:lnTo>
                      <a:pt x="1986" y="1027"/>
                    </a:lnTo>
                    <a:lnTo>
                      <a:pt x="1986" y="1027"/>
                    </a:lnTo>
                    <a:lnTo>
                      <a:pt x="1373" y="525"/>
                    </a:lnTo>
                    <a:cubicBezTo>
                      <a:pt x="1373" y="525"/>
                      <a:pt x="718" y="284"/>
                      <a:pt x="436" y="242"/>
                    </a:cubicBezTo>
                    <a:cubicBezTo>
                      <a:pt x="174" y="221"/>
                      <a:pt x="242" y="1"/>
                      <a:pt x="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998;p46">
                <a:extLst>
                  <a:ext uri="{FF2B5EF4-FFF2-40B4-BE49-F238E27FC236}">
                    <a16:creationId xmlns:a16="http://schemas.microsoft.com/office/drawing/2014/main" id="{54186982-788E-49E8-A9BA-7CB955150164}"/>
                  </a:ext>
                </a:extLst>
              </p:cNvPr>
              <p:cNvSpPr/>
              <p:nvPr/>
            </p:nvSpPr>
            <p:spPr>
              <a:xfrm>
                <a:off x="857757" y="1780565"/>
                <a:ext cx="298701" cy="174717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226" extrusionOk="0">
                    <a:moveTo>
                      <a:pt x="305" y="174"/>
                    </a:moveTo>
                    <a:cubicBezTo>
                      <a:pt x="331" y="242"/>
                      <a:pt x="394" y="305"/>
                      <a:pt x="525" y="326"/>
                    </a:cubicBezTo>
                    <a:cubicBezTo>
                      <a:pt x="656" y="347"/>
                      <a:pt x="896" y="415"/>
                      <a:pt x="1090" y="477"/>
                    </a:cubicBezTo>
                    <a:cubicBezTo>
                      <a:pt x="1289" y="546"/>
                      <a:pt x="1441" y="587"/>
                      <a:pt x="1441" y="587"/>
                    </a:cubicBezTo>
                    <a:lnTo>
                      <a:pt x="1771" y="870"/>
                    </a:lnTo>
                    <a:lnTo>
                      <a:pt x="1378" y="718"/>
                    </a:lnTo>
                    <a:lnTo>
                      <a:pt x="1420" y="1069"/>
                    </a:lnTo>
                    <a:cubicBezTo>
                      <a:pt x="1420" y="1069"/>
                      <a:pt x="1420" y="1090"/>
                      <a:pt x="1399" y="1111"/>
                    </a:cubicBezTo>
                    <a:cubicBezTo>
                      <a:pt x="1392" y="1111"/>
                      <a:pt x="1380" y="1113"/>
                      <a:pt x="1363" y="1113"/>
                    </a:cubicBezTo>
                    <a:cubicBezTo>
                      <a:pt x="1328" y="1113"/>
                      <a:pt x="1273" y="1104"/>
                      <a:pt x="1200" y="1048"/>
                    </a:cubicBezTo>
                    <a:cubicBezTo>
                      <a:pt x="959" y="870"/>
                      <a:pt x="221" y="436"/>
                      <a:pt x="153" y="394"/>
                    </a:cubicBezTo>
                    <a:lnTo>
                      <a:pt x="305" y="174"/>
                    </a:lnTo>
                    <a:close/>
                    <a:moveTo>
                      <a:pt x="284" y="1"/>
                    </a:moveTo>
                    <a:lnTo>
                      <a:pt x="1" y="436"/>
                    </a:lnTo>
                    <a:lnTo>
                      <a:pt x="43" y="456"/>
                    </a:lnTo>
                    <a:cubicBezTo>
                      <a:pt x="43" y="456"/>
                      <a:pt x="875" y="980"/>
                      <a:pt x="1137" y="1132"/>
                    </a:cubicBezTo>
                    <a:cubicBezTo>
                      <a:pt x="1218" y="1200"/>
                      <a:pt x="1291" y="1226"/>
                      <a:pt x="1350" y="1226"/>
                    </a:cubicBezTo>
                    <a:cubicBezTo>
                      <a:pt x="1386" y="1226"/>
                      <a:pt x="1417" y="1216"/>
                      <a:pt x="1441" y="1200"/>
                    </a:cubicBezTo>
                    <a:cubicBezTo>
                      <a:pt x="1509" y="1179"/>
                      <a:pt x="1530" y="1090"/>
                      <a:pt x="1530" y="1090"/>
                    </a:cubicBezTo>
                    <a:lnTo>
                      <a:pt x="1509" y="896"/>
                    </a:lnTo>
                    <a:lnTo>
                      <a:pt x="2054" y="1090"/>
                    </a:lnTo>
                    <a:lnTo>
                      <a:pt x="2096" y="1001"/>
                    </a:lnTo>
                    <a:lnTo>
                      <a:pt x="1483" y="504"/>
                    </a:lnTo>
                    <a:cubicBezTo>
                      <a:pt x="1483" y="504"/>
                      <a:pt x="1331" y="436"/>
                      <a:pt x="1116" y="373"/>
                    </a:cubicBezTo>
                    <a:cubicBezTo>
                      <a:pt x="917" y="305"/>
                      <a:pt x="697" y="216"/>
                      <a:pt x="546" y="216"/>
                    </a:cubicBezTo>
                    <a:cubicBezTo>
                      <a:pt x="415" y="195"/>
                      <a:pt x="394" y="153"/>
                      <a:pt x="394" y="132"/>
                    </a:cubicBezTo>
                    <a:cubicBezTo>
                      <a:pt x="373" y="85"/>
                      <a:pt x="394" y="43"/>
                      <a:pt x="394" y="43"/>
                    </a:cubicBez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99;p46">
                <a:extLst>
                  <a:ext uri="{FF2B5EF4-FFF2-40B4-BE49-F238E27FC236}">
                    <a16:creationId xmlns:a16="http://schemas.microsoft.com/office/drawing/2014/main" id="{F4C690CA-8F78-4D9A-B58E-D8BA03A5E348}"/>
                  </a:ext>
                </a:extLst>
              </p:cNvPr>
              <p:cNvSpPr/>
              <p:nvPr/>
            </p:nvSpPr>
            <p:spPr>
              <a:xfrm>
                <a:off x="1137652" y="1829875"/>
                <a:ext cx="77810" cy="90494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35" extrusionOk="0">
                    <a:moveTo>
                      <a:pt x="1" y="1"/>
                    </a:moveTo>
                    <a:lnTo>
                      <a:pt x="1" y="634"/>
                    </a:lnTo>
                    <a:lnTo>
                      <a:pt x="545" y="5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000;p46">
                <a:extLst>
                  <a:ext uri="{FF2B5EF4-FFF2-40B4-BE49-F238E27FC236}">
                    <a16:creationId xmlns:a16="http://schemas.microsoft.com/office/drawing/2014/main" id="{FAB320A4-A4C8-40AF-B136-48934927C5C1}"/>
                  </a:ext>
                </a:extLst>
              </p:cNvPr>
              <p:cNvSpPr/>
              <p:nvPr/>
            </p:nvSpPr>
            <p:spPr>
              <a:xfrm>
                <a:off x="1128674" y="1811205"/>
                <a:ext cx="102465" cy="11885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34" extrusionOk="0">
                    <a:moveTo>
                      <a:pt x="132" y="289"/>
                    </a:moveTo>
                    <a:lnTo>
                      <a:pt x="477" y="655"/>
                    </a:lnTo>
                    <a:lnTo>
                      <a:pt x="132" y="702"/>
                    </a:lnTo>
                    <a:lnTo>
                      <a:pt x="132" y="289"/>
                    </a:lnTo>
                    <a:close/>
                    <a:moveTo>
                      <a:pt x="1" y="1"/>
                    </a:moveTo>
                    <a:lnTo>
                      <a:pt x="22" y="833"/>
                    </a:lnTo>
                    <a:lnTo>
                      <a:pt x="85" y="812"/>
                    </a:lnTo>
                    <a:lnTo>
                      <a:pt x="718" y="7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2001;p46">
                <a:extLst>
                  <a:ext uri="{FF2B5EF4-FFF2-40B4-BE49-F238E27FC236}">
                    <a16:creationId xmlns:a16="http://schemas.microsoft.com/office/drawing/2014/main" id="{FA2A4F17-06C7-4FC0-A163-2D2AD1656939}"/>
                  </a:ext>
                </a:extLst>
              </p:cNvPr>
              <p:cNvSpPr/>
              <p:nvPr/>
            </p:nvSpPr>
            <p:spPr>
              <a:xfrm>
                <a:off x="755575" y="2856114"/>
                <a:ext cx="294996" cy="31138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185" extrusionOk="0">
                    <a:moveTo>
                      <a:pt x="236" y="0"/>
                    </a:moveTo>
                    <a:lnTo>
                      <a:pt x="0" y="1357"/>
                    </a:lnTo>
                    <a:cubicBezTo>
                      <a:pt x="0" y="1357"/>
                      <a:pt x="21" y="2032"/>
                      <a:pt x="786" y="2163"/>
                    </a:cubicBezTo>
                    <a:cubicBezTo>
                      <a:pt x="867" y="2178"/>
                      <a:pt x="945" y="2185"/>
                      <a:pt x="1020" y="2185"/>
                    </a:cubicBezTo>
                    <a:cubicBezTo>
                      <a:pt x="1606" y="2185"/>
                      <a:pt x="1985" y="1772"/>
                      <a:pt x="1985" y="1618"/>
                    </a:cubicBezTo>
                    <a:cubicBezTo>
                      <a:pt x="2006" y="1419"/>
                      <a:pt x="2069" y="241"/>
                      <a:pt x="2069" y="241"/>
                    </a:cubicBezTo>
                    <a:lnTo>
                      <a:pt x="2069" y="241"/>
                    </a:lnTo>
                    <a:cubicBezTo>
                      <a:pt x="2069" y="241"/>
                      <a:pt x="1997" y="244"/>
                      <a:pt x="1880" y="244"/>
                    </a:cubicBezTo>
                    <a:cubicBezTo>
                      <a:pt x="1520" y="244"/>
                      <a:pt x="729" y="217"/>
                      <a:pt x="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2002;p46">
                <a:extLst>
                  <a:ext uri="{FF2B5EF4-FFF2-40B4-BE49-F238E27FC236}">
                    <a16:creationId xmlns:a16="http://schemas.microsoft.com/office/drawing/2014/main" id="{FE18867A-29F8-4D23-BEE0-2E1075211014}"/>
                  </a:ext>
                </a:extLst>
              </p:cNvPr>
              <p:cNvSpPr/>
              <p:nvPr/>
            </p:nvSpPr>
            <p:spPr>
              <a:xfrm>
                <a:off x="745884" y="2847136"/>
                <a:ext cx="314377" cy="329198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310" extrusionOk="0">
                    <a:moveTo>
                      <a:pt x="351" y="131"/>
                    </a:moveTo>
                    <a:cubicBezTo>
                      <a:pt x="676" y="262"/>
                      <a:pt x="1116" y="325"/>
                      <a:pt x="1461" y="351"/>
                    </a:cubicBezTo>
                    <a:cubicBezTo>
                      <a:pt x="1812" y="372"/>
                      <a:pt x="2053" y="372"/>
                      <a:pt x="2095" y="372"/>
                    </a:cubicBezTo>
                    <a:cubicBezTo>
                      <a:pt x="2074" y="456"/>
                      <a:pt x="2006" y="1503"/>
                      <a:pt x="2006" y="1681"/>
                    </a:cubicBezTo>
                    <a:cubicBezTo>
                      <a:pt x="2006" y="1702"/>
                      <a:pt x="1985" y="1744"/>
                      <a:pt x="1922" y="1812"/>
                    </a:cubicBezTo>
                    <a:cubicBezTo>
                      <a:pt x="1875" y="1875"/>
                      <a:pt x="1791" y="1964"/>
                      <a:pt x="1681" y="2027"/>
                    </a:cubicBezTo>
                    <a:cubicBezTo>
                      <a:pt x="1517" y="2118"/>
                      <a:pt x="1295" y="2195"/>
                      <a:pt x="1039" y="2195"/>
                    </a:cubicBezTo>
                    <a:cubicBezTo>
                      <a:pt x="986" y="2195"/>
                      <a:pt x="931" y="2191"/>
                      <a:pt x="875" y="2184"/>
                    </a:cubicBezTo>
                    <a:cubicBezTo>
                      <a:pt x="503" y="2116"/>
                      <a:pt x="330" y="1922"/>
                      <a:pt x="220" y="1744"/>
                    </a:cubicBezTo>
                    <a:cubicBezTo>
                      <a:pt x="131" y="1572"/>
                      <a:pt x="110" y="1420"/>
                      <a:pt x="110" y="1420"/>
                    </a:cubicBezTo>
                    <a:lnTo>
                      <a:pt x="351" y="131"/>
                    </a:lnTo>
                    <a:close/>
                    <a:moveTo>
                      <a:pt x="262" y="0"/>
                    </a:moveTo>
                    <a:lnTo>
                      <a:pt x="241" y="63"/>
                    </a:lnTo>
                    <a:lnTo>
                      <a:pt x="0" y="1420"/>
                    </a:lnTo>
                    <a:cubicBezTo>
                      <a:pt x="0" y="1420"/>
                      <a:pt x="0" y="1613"/>
                      <a:pt x="131" y="1812"/>
                    </a:cubicBezTo>
                    <a:cubicBezTo>
                      <a:pt x="241" y="2006"/>
                      <a:pt x="461" y="2226"/>
                      <a:pt x="854" y="2289"/>
                    </a:cubicBezTo>
                    <a:cubicBezTo>
                      <a:pt x="931" y="2303"/>
                      <a:pt x="1006" y="2310"/>
                      <a:pt x="1078" y="2310"/>
                    </a:cubicBezTo>
                    <a:cubicBezTo>
                      <a:pt x="1347" y="2310"/>
                      <a:pt x="1575" y="2219"/>
                      <a:pt x="1744" y="2116"/>
                    </a:cubicBezTo>
                    <a:cubicBezTo>
                      <a:pt x="1854" y="2053"/>
                      <a:pt x="1943" y="1964"/>
                      <a:pt x="2006" y="1896"/>
                    </a:cubicBezTo>
                    <a:cubicBezTo>
                      <a:pt x="2074" y="1812"/>
                      <a:pt x="2116" y="1744"/>
                      <a:pt x="2116" y="1681"/>
                    </a:cubicBezTo>
                    <a:cubicBezTo>
                      <a:pt x="2137" y="1482"/>
                      <a:pt x="2205" y="304"/>
                      <a:pt x="2205" y="304"/>
                    </a:cubicBezTo>
                    <a:lnTo>
                      <a:pt x="2205" y="262"/>
                    </a:lnTo>
                    <a:lnTo>
                      <a:pt x="2137" y="262"/>
                    </a:lnTo>
                    <a:cubicBezTo>
                      <a:pt x="2137" y="262"/>
                      <a:pt x="1854" y="262"/>
                      <a:pt x="1482" y="241"/>
                    </a:cubicBezTo>
                    <a:cubicBezTo>
                      <a:pt x="1090" y="220"/>
                      <a:pt x="634" y="152"/>
                      <a:pt x="330" y="21"/>
                    </a:cubicBez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2003;p46">
                <a:extLst>
                  <a:ext uri="{FF2B5EF4-FFF2-40B4-BE49-F238E27FC236}">
                    <a16:creationId xmlns:a16="http://schemas.microsoft.com/office/drawing/2014/main" id="{055A1A48-23C5-4D5C-A053-B3BDD4383904}"/>
                  </a:ext>
                </a:extLst>
              </p:cNvPr>
              <p:cNvSpPr/>
              <p:nvPr/>
            </p:nvSpPr>
            <p:spPr>
              <a:xfrm>
                <a:off x="639854" y="1026384"/>
                <a:ext cx="715828" cy="754733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296" extrusionOk="0">
                    <a:moveTo>
                      <a:pt x="2352" y="0"/>
                    </a:moveTo>
                    <a:cubicBezTo>
                      <a:pt x="1693" y="0"/>
                      <a:pt x="1125" y="297"/>
                      <a:pt x="985" y="580"/>
                    </a:cubicBezTo>
                    <a:cubicBezTo>
                      <a:pt x="833" y="951"/>
                      <a:pt x="1027" y="2214"/>
                      <a:pt x="1027" y="2214"/>
                    </a:cubicBezTo>
                    <a:cubicBezTo>
                      <a:pt x="1027" y="2214"/>
                      <a:pt x="853" y="2137"/>
                      <a:pt x="640" y="2137"/>
                    </a:cubicBezTo>
                    <a:cubicBezTo>
                      <a:pt x="534" y="2137"/>
                      <a:pt x="418" y="2156"/>
                      <a:pt x="310" y="2214"/>
                    </a:cubicBezTo>
                    <a:cubicBezTo>
                      <a:pt x="1" y="2392"/>
                      <a:pt x="132" y="2936"/>
                      <a:pt x="373" y="3088"/>
                    </a:cubicBezTo>
                    <a:cubicBezTo>
                      <a:pt x="471" y="3150"/>
                      <a:pt x="606" y="3169"/>
                      <a:pt x="731" y="3169"/>
                    </a:cubicBezTo>
                    <a:cubicBezTo>
                      <a:pt x="913" y="3169"/>
                      <a:pt x="1074" y="3130"/>
                      <a:pt x="1074" y="3130"/>
                    </a:cubicBezTo>
                    <a:lnTo>
                      <a:pt x="1074" y="3130"/>
                    </a:lnTo>
                    <a:lnTo>
                      <a:pt x="1048" y="3240"/>
                    </a:lnTo>
                    <a:cubicBezTo>
                      <a:pt x="1048" y="3240"/>
                      <a:pt x="1095" y="4308"/>
                      <a:pt x="1834" y="4879"/>
                    </a:cubicBezTo>
                    <a:cubicBezTo>
                      <a:pt x="2189" y="5150"/>
                      <a:pt x="2720" y="5296"/>
                      <a:pt x="3227" y="5296"/>
                    </a:cubicBezTo>
                    <a:cubicBezTo>
                      <a:pt x="3780" y="5296"/>
                      <a:pt x="4304" y="5122"/>
                      <a:pt x="4541" y="4748"/>
                    </a:cubicBezTo>
                    <a:cubicBezTo>
                      <a:pt x="5023" y="4005"/>
                      <a:pt x="4871" y="3350"/>
                      <a:pt x="4824" y="2847"/>
                    </a:cubicBezTo>
                    <a:cubicBezTo>
                      <a:pt x="4761" y="2365"/>
                      <a:pt x="4714" y="1475"/>
                      <a:pt x="4761" y="993"/>
                    </a:cubicBezTo>
                    <a:cubicBezTo>
                      <a:pt x="4761" y="993"/>
                      <a:pt x="4782" y="862"/>
                      <a:pt x="4693" y="773"/>
                    </a:cubicBezTo>
                    <a:cubicBezTo>
                      <a:pt x="4609" y="690"/>
                      <a:pt x="4609" y="752"/>
                      <a:pt x="4258" y="642"/>
                    </a:cubicBezTo>
                    <a:cubicBezTo>
                      <a:pt x="3907" y="533"/>
                      <a:pt x="3714" y="271"/>
                      <a:pt x="2839" y="56"/>
                    </a:cubicBezTo>
                    <a:cubicBezTo>
                      <a:pt x="2675" y="17"/>
                      <a:pt x="2511" y="0"/>
                      <a:pt x="2352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2004;p46">
                <a:extLst>
                  <a:ext uri="{FF2B5EF4-FFF2-40B4-BE49-F238E27FC236}">
                    <a16:creationId xmlns:a16="http://schemas.microsoft.com/office/drawing/2014/main" id="{E9F34434-9296-496D-874E-37471F084ED3}"/>
                  </a:ext>
                </a:extLst>
              </p:cNvPr>
              <p:cNvSpPr/>
              <p:nvPr/>
            </p:nvSpPr>
            <p:spPr>
              <a:xfrm>
                <a:off x="646552" y="1018545"/>
                <a:ext cx="718108" cy="771122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5411" extrusionOk="0">
                    <a:moveTo>
                      <a:pt x="2179" y="111"/>
                    </a:moveTo>
                    <a:cubicBezTo>
                      <a:pt x="2378" y="111"/>
                      <a:pt x="2572" y="132"/>
                      <a:pt x="2792" y="174"/>
                    </a:cubicBezTo>
                    <a:cubicBezTo>
                      <a:pt x="3646" y="373"/>
                      <a:pt x="3840" y="635"/>
                      <a:pt x="4190" y="766"/>
                    </a:cubicBezTo>
                    <a:cubicBezTo>
                      <a:pt x="4363" y="807"/>
                      <a:pt x="4473" y="828"/>
                      <a:pt x="4515" y="828"/>
                    </a:cubicBezTo>
                    <a:cubicBezTo>
                      <a:pt x="4562" y="849"/>
                      <a:pt x="4562" y="828"/>
                      <a:pt x="4604" y="876"/>
                    </a:cubicBezTo>
                    <a:cubicBezTo>
                      <a:pt x="4667" y="938"/>
                      <a:pt x="4646" y="1048"/>
                      <a:pt x="4646" y="1048"/>
                    </a:cubicBezTo>
                    <a:cubicBezTo>
                      <a:pt x="4604" y="1551"/>
                      <a:pt x="4667" y="2420"/>
                      <a:pt x="4714" y="2923"/>
                    </a:cubicBezTo>
                    <a:cubicBezTo>
                      <a:pt x="4777" y="3405"/>
                      <a:pt x="4908" y="4039"/>
                      <a:pt x="4452" y="4756"/>
                    </a:cubicBezTo>
                    <a:cubicBezTo>
                      <a:pt x="4232" y="5107"/>
                      <a:pt x="3777" y="5280"/>
                      <a:pt x="3253" y="5301"/>
                    </a:cubicBezTo>
                    <a:cubicBezTo>
                      <a:pt x="2729" y="5301"/>
                      <a:pt x="2179" y="5149"/>
                      <a:pt x="1834" y="4887"/>
                    </a:cubicBezTo>
                    <a:cubicBezTo>
                      <a:pt x="1111" y="4321"/>
                      <a:pt x="1048" y="3295"/>
                      <a:pt x="1048" y="3295"/>
                    </a:cubicBezTo>
                    <a:lnTo>
                      <a:pt x="1090" y="3101"/>
                    </a:lnTo>
                    <a:lnTo>
                      <a:pt x="1001" y="3122"/>
                    </a:lnTo>
                    <a:cubicBezTo>
                      <a:pt x="1001" y="3122"/>
                      <a:pt x="896" y="3164"/>
                      <a:pt x="765" y="3164"/>
                    </a:cubicBezTo>
                    <a:cubicBezTo>
                      <a:pt x="608" y="3164"/>
                      <a:pt x="456" y="3164"/>
                      <a:pt x="347" y="3101"/>
                    </a:cubicBezTo>
                    <a:cubicBezTo>
                      <a:pt x="263" y="3033"/>
                      <a:pt x="174" y="2881"/>
                      <a:pt x="153" y="2708"/>
                    </a:cubicBezTo>
                    <a:cubicBezTo>
                      <a:pt x="132" y="2551"/>
                      <a:pt x="174" y="2399"/>
                      <a:pt x="305" y="2316"/>
                    </a:cubicBezTo>
                    <a:cubicBezTo>
                      <a:pt x="391" y="2268"/>
                      <a:pt x="486" y="2251"/>
                      <a:pt x="576" y="2251"/>
                    </a:cubicBezTo>
                    <a:cubicBezTo>
                      <a:pt x="780" y="2251"/>
                      <a:pt x="959" y="2337"/>
                      <a:pt x="959" y="2337"/>
                    </a:cubicBezTo>
                    <a:lnTo>
                      <a:pt x="1069" y="2379"/>
                    </a:lnTo>
                    <a:lnTo>
                      <a:pt x="1048" y="2269"/>
                    </a:lnTo>
                    <a:cubicBezTo>
                      <a:pt x="1048" y="2269"/>
                      <a:pt x="1001" y="1965"/>
                      <a:pt x="959" y="1593"/>
                    </a:cubicBezTo>
                    <a:cubicBezTo>
                      <a:pt x="959" y="1420"/>
                      <a:pt x="938" y="1221"/>
                      <a:pt x="938" y="1048"/>
                    </a:cubicBezTo>
                    <a:cubicBezTo>
                      <a:pt x="938" y="896"/>
                      <a:pt x="959" y="745"/>
                      <a:pt x="1001" y="656"/>
                    </a:cubicBezTo>
                    <a:cubicBezTo>
                      <a:pt x="1069" y="504"/>
                      <a:pt x="1310" y="326"/>
                      <a:pt x="1635" y="221"/>
                    </a:cubicBezTo>
                    <a:cubicBezTo>
                      <a:pt x="1787" y="174"/>
                      <a:pt x="1986" y="132"/>
                      <a:pt x="2179" y="111"/>
                    </a:cubicBezTo>
                    <a:close/>
                    <a:moveTo>
                      <a:pt x="2158" y="1"/>
                    </a:moveTo>
                    <a:cubicBezTo>
                      <a:pt x="1965" y="22"/>
                      <a:pt x="1766" y="64"/>
                      <a:pt x="1593" y="111"/>
                    </a:cubicBezTo>
                    <a:cubicBezTo>
                      <a:pt x="1242" y="221"/>
                      <a:pt x="980" y="415"/>
                      <a:pt x="896" y="614"/>
                    </a:cubicBezTo>
                    <a:cubicBezTo>
                      <a:pt x="849" y="718"/>
                      <a:pt x="828" y="876"/>
                      <a:pt x="828" y="1048"/>
                    </a:cubicBezTo>
                    <a:cubicBezTo>
                      <a:pt x="828" y="1221"/>
                      <a:pt x="828" y="1420"/>
                      <a:pt x="849" y="1593"/>
                    </a:cubicBezTo>
                    <a:cubicBezTo>
                      <a:pt x="870" y="1923"/>
                      <a:pt x="917" y="2138"/>
                      <a:pt x="917" y="2206"/>
                    </a:cubicBezTo>
                    <a:cubicBezTo>
                      <a:pt x="853" y="2178"/>
                      <a:pt x="730" y="2131"/>
                      <a:pt x="582" y="2131"/>
                    </a:cubicBezTo>
                    <a:cubicBezTo>
                      <a:pt x="477" y="2131"/>
                      <a:pt x="359" y="2155"/>
                      <a:pt x="242" y="2227"/>
                    </a:cubicBezTo>
                    <a:cubicBezTo>
                      <a:pt x="64" y="2337"/>
                      <a:pt x="1" y="2530"/>
                      <a:pt x="43" y="2729"/>
                    </a:cubicBezTo>
                    <a:cubicBezTo>
                      <a:pt x="64" y="2923"/>
                      <a:pt x="153" y="3101"/>
                      <a:pt x="305" y="3185"/>
                    </a:cubicBezTo>
                    <a:cubicBezTo>
                      <a:pt x="405" y="3253"/>
                      <a:pt x="530" y="3282"/>
                      <a:pt x="654" y="3282"/>
                    </a:cubicBezTo>
                    <a:cubicBezTo>
                      <a:pt x="691" y="3282"/>
                      <a:pt x="729" y="3279"/>
                      <a:pt x="765" y="3274"/>
                    </a:cubicBezTo>
                    <a:cubicBezTo>
                      <a:pt x="870" y="3274"/>
                      <a:pt x="896" y="3253"/>
                      <a:pt x="938" y="3253"/>
                    </a:cubicBezTo>
                    <a:lnTo>
                      <a:pt x="938" y="3274"/>
                    </a:lnTo>
                    <a:lnTo>
                      <a:pt x="938" y="3295"/>
                    </a:lnTo>
                    <a:cubicBezTo>
                      <a:pt x="938" y="3295"/>
                      <a:pt x="980" y="4384"/>
                      <a:pt x="1766" y="4976"/>
                    </a:cubicBezTo>
                    <a:cubicBezTo>
                      <a:pt x="2138" y="5259"/>
                      <a:pt x="2703" y="5411"/>
                      <a:pt x="3253" y="5411"/>
                    </a:cubicBezTo>
                    <a:cubicBezTo>
                      <a:pt x="3798" y="5390"/>
                      <a:pt x="4300" y="5217"/>
                      <a:pt x="4562" y="4824"/>
                    </a:cubicBezTo>
                    <a:cubicBezTo>
                      <a:pt x="5039" y="4081"/>
                      <a:pt x="4887" y="3384"/>
                      <a:pt x="4824" y="2902"/>
                    </a:cubicBezTo>
                    <a:cubicBezTo>
                      <a:pt x="4777" y="2420"/>
                      <a:pt x="4714" y="1530"/>
                      <a:pt x="4777" y="1048"/>
                    </a:cubicBezTo>
                    <a:lnTo>
                      <a:pt x="4777" y="1048"/>
                    </a:lnTo>
                    <a:lnTo>
                      <a:pt x="4777" y="1069"/>
                    </a:lnTo>
                    <a:cubicBezTo>
                      <a:pt x="4777" y="1069"/>
                      <a:pt x="4798" y="896"/>
                      <a:pt x="4693" y="787"/>
                    </a:cubicBezTo>
                    <a:cubicBezTo>
                      <a:pt x="4625" y="745"/>
                      <a:pt x="4583" y="718"/>
                      <a:pt x="4536" y="718"/>
                    </a:cubicBezTo>
                    <a:cubicBezTo>
                      <a:pt x="4473" y="718"/>
                      <a:pt x="4405" y="697"/>
                      <a:pt x="4232" y="656"/>
                    </a:cubicBezTo>
                    <a:cubicBezTo>
                      <a:pt x="3908" y="546"/>
                      <a:pt x="3688" y="263"/>
                      <a:pt x="2813" y="64"/>
                    </a:cubicBezTo>
                    <a:cubicBezTo>
                      <a:pt x="2598" y="1"/>
                      <a:pt x="2378" y="1"/>
                      <a:pt x="215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2005;p46">
                <a:extLst>
                  <a:ext uri="{FF2B5EF4-FFF2-40B4-BE49-F238E27FC236}">
                    <a16:creationId xmlns:a16="http://schemas.microsoft.com/office/drawing/2014/main" id="{7500943E-85CF-4947-8748-9F89902C6590}"/>
                  </a:ext>
                </a:extLst>
              </p:cNvPr>
              <p:cNvSpPr/>
              <p:nvPr/>
            </p:nvSpPr>
            <p:spPr>
              <a:xfrm>
                <a:off x="565320" y="845249"/>
                <a:ext cx="880712" cy="949402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6662" extrusionOk="0">
                    <a:moveTo>
                      <a:pt x="3296" y="1"/>
                    </a:moveTo>
                    <a:cubicBezTo>
                      <a:pt x="3200" y="1"/>
                      <a:pt x="3098" y="6"/>
                      <a:pt x="2990" y="18"/>
                    </a:cubicBezTo>
                    <a:cubicBezTo>
                      <a:pt x="1770" y="149"/>
                      <a:pt x="1288" y="782"/>
                      <a:pt x="1288" y="782"/>
                    </a:cubicBezTo>
                    <a:cubicBezTo>
                      <a:pt x="1288" y="782"/>
                      <a:pt x="938" y="404"/>
                      <a:pt x="663" y="404"/>
                    </a:cubicBezTo>
                    <a:cubicBezTo>
                      <a:pt x="577" y="404"/>
                      <a:pt x="498" y="442"/>
                      <a:pt x="440" y="541"/>
                    </a:cubicBezTo>
                    <a:cubicBezTo>
                      <a:pt x="178" y="955"/>
                      <a:pt x="833" y="1390"/>
                      <a:pt x="833" y="1390"/>
                    </a:cubicBezTo>
                    <a:cubicBezTo>
                      <a:pt x="833" y="1390"/>
                      <a:pt x="547" y="1223"/>
                      <a:pt x="336" y="1223"/>
                    </a:cubicBezTo>
                    <a:cubicBezTo>
                      <a:pt x="243" y="1223"/>
                      <a:pt x="165" y="1255"/>
                      <a:pt x="131" y="1348"/>
                    </a:cubicBezTo>
                    <a:cubicBezTo>
                      <a:pt x="0" y="1652"/>
                      <a:pt x="702" y="1872"/>
                      <a:pt x="702" y="1872"/>
                    </a:cubicBezTo>
                    <a:cubicBezTo>
                      <a:pt x="702" y="1872"/>
                      <a:pt x="503" y="2112"/>
                      <a:pt x="503" y="2678"/>
                    </a:cubicBezTo>
                    <a:cubicBezTo>
                      <a:pt x="482" y="3270"/>
                      <a:pt x="744" y="3574"/>
                      <a:pt x="744" y="3574"/>
                    </a:cubicBezTo>
                    <a:cubicBezTo>
                      <a:pt x="744" y="3574"/>
                      <a:pt x="917" y="3422"/>
                      <a:pt x="1116" y="3422"/>
                    </a:cubicBezTo>
                    <a:cubicBezTo>
                      <a:pt x="1288" y="3422"/>
                      <a:pt x="1571" y="3506"/>
                      <a:pt x="1571" y="3506"/>
                    </a:cubicBezTo>
                    <a:cubicBezTo>
                      <a:pt x="1571" y="3506"/>
                      <a:pt x="1770" y="3856"/>
                      <a:pt x="1728" y="4029"/>
                    </a:cubicBezTo>
                    <a:cubicBezTo>
                      <a:pt x="1702" y="4228"/>
                      <a:pt x="1529" y="4422"/>
                      <a:pt x="1529" y="4422"/>
                    </a:cubicBezTo>
                    <a:cubicBezTo>
                      <a:pt x="1529" y="4422"/>
                      <a:pt x="1508" y="4642"/>
                      <a:pt x="1508" y="4752"/>
                    </a:cubicBezTo>
                    <a:cubicBezTo>
                      <a:pt x="1529" y="4841"/>
                      <a:pt x="1660" y="5427"/>
                      <a:pt x="2095" y="5972"/>
                    </a:cubicBezTo>
                    <a:cubicBezTo>
                      <a:pt x="2475" y="6466"/>
                      <a:pt x="3016" y="6662"/>
                      <a:pt x="3592" y="6662"/>
                    </a:cubicBezTo>
                    <a:cubicBezTo>
                      <a:pt x="3682" y="6662"/>
                      <a:pt x="3773" y="6657"/>
                      <a:pt x="3865" y="6648"/>
                    </a:cubicBezTo>
                    <a:cubicBezTo>
                      <a:pt x="4561" y="6606"/>
                      <a:pt x="5001" y="6454"/>
                      <a:pt x="5305" y="5799"/>
                    </a:cubicBezTo>
                    <a:cubicBezTo>
                      <a:pt x="5609" y="5124"/>
                      <a:pt x="5478" y="4511"/>
                      <a:pt x="5436" y="4448"/>
                    </a:cubicBezTo>
                    <a:cubicBezTo>
                      <a:pt x="5394" y="4380"/>
                      <a:pt x="5237" y="4228"/>
                      <a:pt x="4609" y="4160"/>
                    </a:cubicBezTo>
                    <a:cubicBezTo>
                      <a:pt x="4559" y="4155"/>
                      <a:pt x="4507" y="4153"/>
                      <a:pt x="4454" y="4153"/>
                    </a:cubicBezTo>
                    <a:cubicBezTo>
                      <a:pt x="3945" y="4153"/>
                      <a:pt x="3279" y="4348"/>
                      <a:pt x="2882" y="4348"/>
                    </a:cubicBezTo>
                    <a:cubicBezTo>
                      <a:pt x="2769" y="4348"/>
                      <a:pt x="2678" y="4332"/>
                      <a:pt x="2618" y="4291"/>
                    </a:cubicBezTo>
                    <a:cubicBezTo>
                      <a:pt x="2336" y="4097"/>
                      <a:pt x="2294" y="2720"/>
                      <a:pt x="2226" y="2505"/>
                    </a:cubicBezTo>
                    <a:cubicBezTo>
                      <a:pt x="2163" y="2306"/>
                      <a:pt x="2294" y="2196"/>
                      <a:pt x="2488" y="2092"/>
                    </a:cubicBezTo>
                    <a:cubicBezTo>
                      <a:pt x="2580" y="2045"/>
                      <a:pt x="2725" y="1999"/>
                      <a:pt x="2922" y="1999"/>
                    </a:cubicBezTo>
                    <a:cubicBezTo>
                      <a:pt x="3104" y="1999"/>
                      <a:pt x="3331" y="2039"/>
                      <a:pt x="3603" y="2154"/>
                    </a:cubicBezTo>
                    <a:cubicBezTo>
                      <a:pt x="4012" y="2328"/>
                      <a:pt x="4614" y="2410"/>
                      <a:pt x="5000" y="2410"/>
                    </a:cubicBezTo>
                    <a:cubicBezTo>
                      <a:pt x="5149" y="2410"/>
                      <a:pt x="5265" y="2398"/>
                      <a:pt x="5326" y="2374"/>
                    </a:cubicBezTo>
                    <a:cubicBezTo>
                      <a:pt x="5525" y="2264"/>
                      <a:pt x="5499" y="2023"/>
                      <a:pt x="5499" y="2023"/>
                    </a:cubicBezTo>
                    <a:cubicBezTo>
                      <a:pt x="5499" y="2023"/>
                      <a:pt x="6180" y="1500"/>
                      <a:pt x="5787" y="887"/>
                    </a:cubicBezTo>
                    <a:cubicBezTo>
                      <a:pt x="5609" y="672"/>
                      <a:pt x="5284" y="824"/>
                      <a:pt x="4954" y="672"/>
                    </a:cubicBezTo>
                    <a:cubicBezTo>
                      <a:pt x="4659" y="553"/>
                      <a:pt x="4268" y="1"/>
                      <a:pt x="3296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2006;p46">
                <a:extLst>
                  <a:ext uri="{FF2B5EF4-FFF2-40B4-BE49-F238E27FC236}">
                    <a16:creationId xmlns:a16="http://schemas.microsoft.com/office/drawing/2014/main" id="{0C826E0B-FF4A-40C3-B251-560FD8D28933}"/>
                  </a:ext>
                </a:extLst>
              </p:cNvPr>
              <p:cNvSpPr/>
              <p:nvPr/>
            </p:nvSpPr>
            <p:spPr>
              <a:xfrm>
                <a:off x="572018" y="835701"/>
                <a:ext cx="855345" cy="968355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6795" extrusionOk="0">
                    <a:moveTo>
                      <a:pt x="3187" y="118"/>
                    </a:moveTo>
                    <a:cubicBezTo>
                      <a:pt x="3646" y="118"/>
                      <a:pt x="3972" y="220"/>
                      <a:pt x="4232" y="368"/>
                    </a:cubicBezTo>
                    <a:cubicBezTo>
                      <a:pt x="4514" y="519"/>
                      <a:pt x="4713" y="718"/>
                      <a:pt x="4886" y="802"/>
                    </a:cubicBezTo>
                    <a:cubicBezTo>
                      <a:pt x="5059" y="870"/>
                      <a:pt x="5237" y="870"/>
                      <a:pt x="5368" y="870"/>
                    </a:cubicBezTo>
                    <a:cubicBezTo>
                      <a:pt x="5520" y="891"/>
                      <a:pt x="5609" y="912"/>
                      <a:pt x="5693" y="1001"/>
                    </a:cubicBezTo>
                    <a:cubicBezTo>
                      <a:pt x="5871" y="1284"/>
                      <a:pt x="5803" y="1525"/>
                      <a:pt x="5693" y="1719"/>
                    </a:cubicBezTo>
                    <a:cubicBezTo>
                      <a:pt x="5583" y="1939"/>
                      <a:pt x="5410" y="2049"/>
                      <a:pt x="5410" y="2049"/>
                    </a:cubicBezTo>
                    <a:lnTo>
                      <a:pt x="5389" y="2070"/>
                    </a:lnTo>
                    <a:lnTo>
                      <a:pt x="5389" y="2111"/>
                    </a:lnTo>
                    <a:cubicBezTo>
                      <a:pt x="5389" y="2111"/>
                      <a:pt x="5410" y="2310"/>
                      <a:pt x="5237" y="2373"/>
                    </a:cubicBezTo>
                    <a:cubicBezTo>
                      <a:pt x="5216" y="2394"/>
                      <a:pt x="5127" y="2420"/>
                      <a:pt x="4996" y="2420"/>
                    </a:cubicBezTo>
                    <a:cubicBezTo>
                      <a:pt x="4865" y="2420"/>
                      <a:pt x="4713" y="2420"/>
                      <a:pt x="4562" y="2394"/>
                    </a:cubicBezTo>
                    <a:cubicBezTo>
                      <a:pt x="4232" y="2352"/>
                      <a:pt x="3839" y="2289"/>
                      <a:pt x="3577" y="2159"/>
                    </a:cubicBezTo>
                    <a:cubicBezTo>
                      <a:pt x="3299" y="2044"/>
                      <a:pt x="3064" y="2003"/>
                      <a:pt x="2873" y="2003"/>
                    </a:cubicBezTo>
                    <a:cubicBezTo>
                      <a:pt x="2661" y="2003"/>
                      <a:pt x="2503" y="2054"/>
                      <a:pt x="2399" y="2111"/>
                    </a:cubicBezTo>
                    <a:cubicBezTo>
                      <a:pt x="2310" y="2179"/>
                      <a:pt x="2226" y="2221"/>
                      <a:pt x="2179" y="2289"/>
                    </a:cubicBezTo>
                    <a:cubicBezTo>
                      <a:pt x="2116" y="2373"/>
                      <a:pt x="2095" y="2483"/>
                      <a:pt x="2137" y="2593"/>
                    </a:cubicBezTo>
                    <a:cubicBezTo>
                      <a:pt x="2137" y="2635"/>
                      <a:pt x="2158" y="2766"/>
                      <a:pt x="2179" y="2918"/>
                    </a:cubicBezTo>
                    <a:cubicBezTo>
                      <a:pt x="2205" y="3096"/>
                      <a:pt x="2226" y="3290"/>
                      <a:pt x="2247" y="3489"/>
                    </a:cubicBezTo>
                    <a:cubicBezTo>
                      <a:pt x="2268" y="3682"/>
                      <a:pt x="2310" y="3881"/>
                      <a:pt x="2357" y="4033"/>
                    </a:cubicBezTo>
                    <a:cubicBezTo>
                      <a:pt x="2399" y="4206"/>
                      <a:pt x="2441" y="4337"/>
                      <a:pt x="2530" y="4405"/>
                    </a:cubicBezTo>
                    <a:cubicBezTo>
                      <a:pt x="2612" y="4452"/>
                      <a:pt x="2695" y="4476"/>
                      <a:pt x="2795" y="4476"/>
                    </a:cubicBezTo>
                    <a:cubicBezTo>
                      <a:pt x="2828" y="4476"/>
                      <a:pt x="2863" y="4473"/>
                      <a:pt x="2901" y="4468"/>
                    </a:cubicBezTo>
                    <a:cubicBezTo>
                      <a:pt x="3053" y="4468"/>
                      <a:pt x="3252" y="4447"/>
                      <a:pt x="3425" y="4405"/>
                    </a:cubicBezTo>
                    <a:cubicBezTo>
                      <a:pt x="3745" y="4350"/>
                      <a:pt x="4078" y="4284"/>
                      <a:pt x="4355" y="4284"/>
                    </a:cubicBezTo>
                    <a:cubicBezTo>
                      <a:pt x="4418" y="4284"/>
                      <a:pt x="4479" y="4287"/>
                      <a:pt x="4535" y="4295"/>
                    </a:cubicBezTo>
                    <a:cubicBezTo>
                      <a:pt x="5190" y="4337"/>
                      <a:pt x="5321" y="4489"/>
                      <a:pt x="5347" y="4536"/>
                    </a:cubicBezTo>
                    <a:lnTo>
                      <a:pt x="5347" y="4578"/>
                    </a:lnTo>
                    <a:cubicBezTo>
                      <a:pt x="5347" y="4599"/>
                      <a:pt x="5368" y="4620"/>
                      <a:pt x="5368" y="4667"/>
                    </a:cubicBezTo>
                    <a:cubicBezTo>
                      <a:pt x="5389" y="4730"/>
                      <a:pt x="5389" y="4840"/>
                      <a:pt x="5389" y="4971"/>
                    </a:cubicBezTo>
                    <a:cubicBezTo>
                      <a:pt x="5389" y="5212"/>
                      <a:pt x="5347" y="5515"/>
                      <a:pt x="5190" y="5845"/>
                    </a:cubicBezTo>
                    <a:cubicBezTo>
                      <a:pt x="5059" y="6149"/>
                      <a:pt x="4886" y="6348"/>
                      <a:pt x="4645" y="6479"/>
                    </a:cubicBezTo>
                    <a:cubicBezTo>
                      <a:pt x="4431" y="6584"/>
                      <a:pt x="4169" y="6631"/>
                      <a:pt x="3818" y="6673"/>
                    </a:cubicBezTo>
                    <a:cubicBezTo>
                      <a:pt x="3733" y="6681"/>
                      <a:pt x="3649" y="6686"/>
                      <a:pt x="3565" y="6686"/>
                    </a:cubicBezTo>
                    <a:cubicBezTo>
                      <a:pt x="2986" y="6686"/>
                      <a:pt x="2457" y="6476"/>
                      <a:pt x="2095" y="6018"/>
                    </a:cubicBezTo>
                    <a:cubicBezTo>
                      <a:pt x="1875" y="5735"/>
                      <a:pt x="1723" y="5474"/>
                      <a:pt x="1634" y="5233"/>
                    </a:cubicBezTo>
                    <a:cubicBezTo>
                      <a:pt x="1550" y="5013"/>
                      <a:pt x="1524" y="4840"/>
                      <a:pt x="1524" y="4798"/>
                    </a:cubicBezTo>
                    <a:cubicBezTo>
                      <a:pt x="1503" y="4709"/>
                      <a:pt x="1524" y="4515"/>
                      <a:pt x="1524" y="4515"/>
                    </a:cubicBezTo>
                    <a:cubicBezTo>
                      <a:pt x="1550" y="4489"/>
                      <a:pt x="1702" y="4316"/>
                      <a:pt x="1744" y="4122"/>
                    </a:cubicBezTo>
                    <a:cubicBezTo>
                      <a:pt x="1765" y="3991"/>
                      <a:pt x="1723" y="3861"/>
                      <a:pt x="1681" y="3751"/>
                    </a:cubicBezTo>
                    <a:cubicBezTo>
                      <a:pt x="1613" y="3641"/>
                      <a:pt x="1571" y="3531"/>
                      <a:pt x="1571" y="3531"/>
                    </a:cubicBezTo>
                    <a:lnTo>
                      <a:pt x="1550" y="3510"/>
                    </a:lnTo>
                    <a:cubicBezTo>
                      <a:pt x="1550" y="3510"/>
                      <a:pt x="1320" y="3438"/>
                      <a:pt x="1132" y="3438"/>
                    </a:cubicBezTo>
                    <a:cubicBezTo>
                      <a:pt x="1110" y="3438"/>
                      <a:pt x="1089" y="3439"/>
                      <a:pt x="1069" y="3442"/>
                    </a:cubicBezTo>
                    <a:cubicBezTo>
                      <a:pt x="870" y="3442"/>
                      <a:pt x="765" y="3531"/>
                      <a:pt x="718" y="3573"/>
                    </a:cubicBezTo>
                    <a:cubicBezTo>
                      <a:pt x="697" y="3531"/>
                      <a:pt x="503" y="3269"/>
                      <a:pt x="503" y="2745"/>
                    </a:cubicBezTo>
                    <a:cubicBezTo>
                      <a:pt x="503" y="2462"/>
                      <a:pt x="566" y="2263"/>
                      <a:pt x="608" y="2159"/>
                    </a:cubicBezTo>
                    <a:cubicBezTo>
                      <a:pt x="655" y="2028"/>
                      <a:pt x="697" y="1980"/>
                      <a:pt x="697" y="1980"/>
                    </a:cubicBezTo>
                    <a:lnTo>
                      <a:pt x="739" y="1918"/>
                    </a:lnTo>
                    <a:lnTo>
                      <a:pt x="676" y="1897"/>
                    </a:lnTo>
                    <a:cubicBezTo>
                      <a:pt x="676" y="1897"/>
                      <a:pt x="503" y="1829"/>
                      <a:pt x="346" y="1740"/>
                    </a:cubicBezTo>
                    <a:cubicBezTo>
                      <a:pt x="283" y="1698"/>
                      <a:pt x="215" y="1635"/>
                      <a:pt x="173" y="1588"/>
                    </a:cubicBezTo>
                    <a:cubicBezTo>
                      <a:pt x="131" y="1525"/>
                      <a:pt x="110" y="1478"/>
                      <a:pt x="131" y="1436"/>
                    </a:cubicBezTo>
                    <a:cubicBezTo>
                      <a:pt x="152" y="1373"/>
                      <a:pt x="194" y="1347"/>
                      <a:pt x="241" y="1347"/>
                    </a:cubicBezTo>
                    <a:cubicBezTo>
                      <a:pt x="304" y="1347"/>
                      <a:pt x="393" y="1347"/>
                      <a:pt x="456" y="1373"/>
                    </a:cubicBezTo>
                    <a:cubicBezTo>
                      <a:pt x="608" y="1436"/>
                      <a:pt x="765" y="1504"/>
                      <a:pt x="765" y="1504"/>
                    </a:cubicBezTo>
                    <a:lnTo>
                      <a:pt x="828" y="1415"/>
                    </a:lnTo>
                    <a:cubicBezTo>
                      <a:pt x="828" y="1415"/>
                      <a:pt x="655" y="1305"/>
                      <a:pt x="545" y="1153"/>
                    </a:cubicBezTo>
                    <a:cubicBezTo>
                      <a:pt x="477" y="1064"/>
                      <a:pt x="414" y="980"/>
                      <a:pt x="393" y="891"/>
                    </a:cubicBezTo>
                    <a:cubicBezTo>
                      <a:pt x="372" y="802"/>
                      <a:pt x="372" y="718"/>
                      <a:pt x="435" y="629"/>
                    </a:cubicBezTo>
                    <a:cubicBezTo>
                      <a:pt x="477" y="540"/>
                      <a:pt x="545" y="519"/>
                      <a:pt x="634" y="519"/>
                    </a:cubicBezTo>
                    <a:cubicBezTo>
                      <a:pt x="697" y="519"/>
                      <a:pt x="786" y="561"/>
                      <a:pt x="870" y="608"/>
                    </a:cubicBezTo>
                    <a:cubicBezTo>
                      <a:pt x="1048" y="718"/>
                      <a:pt x="1199" y="870"/>
                      <a:pt x="1199" y="870"/>
                    </a:cubicBezTo>
                    <a:lnTo>
                      <a:pt x="1241" y="933"/>
                    </a:lnTo>
                    <a:lnTo>
                      <a:pt x="1288" y="870"/>
                    </a:lnTo>
                    <a:cubicBezTo>
                      <a:pt x="1288" y="870"/>
                      <a:pt x="1393" y="718"/>
                      <a:pt x="1655" y="561"/>
                    </a:cubicBezTo>
                    <a:cubicBezTo>
                      <a:pt x="1917" y="388"/>
                      <a:pt x="2336" y="195"/>
                      <a:pt x="2943" y="127"/>
                    </a:cubicBezTo>
                    <a:cubicBezTo>
                      <a:pt x="3029" y="121"/>
                      <a:pt x="3110" y="118"/>
                      <a:pt x="3187" y="118"/>
                    </a:cubicBezTo>
                    <a:close/>
                    <a:moveTo>
                      <a:pt x="3234" y="1"/>
                    </a:moveTo>
                    <a:cubicBezTo>
                      <a:pt x="3136" y="1"/>
                      <a:pt x="3033" y="6"/>
                      <a:pt x="2922" y="17"/>
                    </a:cubicBezTo>
                    <a:cubicBezTo>
                      <a:pt x="2310" y="85"/>
                      <a:pt x="1875" y="278"/>
                      <a:pt x="1592" y="457"/>
                    </a:cubicBezTo>
                    <a:cubicBezTo>
                      <a:pt x="1351" y="608"/>
                      <a:pt x="1262" y="739"/>
                      <a:pt x="1241" y="760"/>
                    </a:cubicBezTo>
                    <a:cubicBezTo>
                      <a:pt x="1199" y="739"/>
                      <a:pt x="1110" y="629"/>
                      <a:pt x="938" y="519"/>
                    </a:cubicBezTo>
                    <a:cubicBezTo>
                      <a:pt x="849" y="457"/>
                      <a:pt x="739" y="409"/>
                      <a:pt x="634" y="409"/>
                    </a:cubicBezTo>
                    <a:cubicBezTo>
                      <a:pt x="524" y="409"/>
                      <a:pt x="414" y="457"/>
                      <a:pt x="346" y="561"/>
                    </a:cubicBezTo>
                    <a:cubicBezTo>
                      <a:pt x="262" y="692"/>
                      <a:pt x="262" y="802"/>
                      <a:pt x="283" y="933"/>
                    </a:cubicBezTo>
                    <a:cubicBezTo>
                      <a:pt x="304" y="1043"/>
                      <a:pt x="372" y="1132"/>
                      <a:pt x="456" y="1216"/>
                    </a:cubicBezTo>
                    <a:cubicBezTo>
                      <a:pt x="470" y="1248"/>
                      <a:pt x="475" y="1249"/>
                      <a:pt x="484" y="1259"/>
                    </a:cubicBezTo>
                    <a:lnTo>
                      <a:pt x="484" y="1259"/>
                    </a:lnTo>
                    <a:cubicBezTo>
                      <a:pt x="428" y="1245"/>
                      <a:pt x="372" y="1231"/>
                      <a:pt x="318" y="1231"/>
                    </a:cubicBezTo>
                    <a:cubicBezTo>
                      <a:pt x="292" y="1231"/>
                      <a:pt x="266" y="1234"/>
                      <a:pt x="241" y="1242"/>
                    </a:cubicBezTo>
                    <a:cubicBezTo>
                      <a:pt x="152" y="1242"/>
                      <a:pt x="63" y="1305"/>
                      <a:pt x="21" y="1394"/>
                    </a:cubicBezTo>
                    <a:cubicBezTo>
                      <a:pt x="0" y="1478"/>
                      <a:pt x="21" y="1588"/>
                      <a:pt x="63" y="1656"/>
                    </a:cubicBezTo>
                    <a:cubicBezTo>
                      <a:pt x="131" y="1719"/>
                      <a:pt x="215" y="1787"/>
                      <a:pt x="283" y="1829"/>
                    </a:cubicBezTo>
                    <a:cubicBezTo>
                      <a:pt x="435" y="1918"/>
                      <a:pt x="524" y="1960"/>
                      <a:pt x="566" y="1980"/>
                    </a:cubicBezTo>
                    <a:cubicBezTo>
                      <a:pt x="545" y="2001"/>
                      <a:pt x="545" y="2028"/>
                      <a:pt x="503" y="2111"/>
                    </a:cubicBezTo>
                    <a:cubicBezTo>
                      <a:pt x="456" y="2242"/>
                      <a:pt x="393" y="2441"/>
                      <a:pt x="393" y="2745"/>
                    </a:cubicBezTo>
                    <a:cubicBezTo>
                      <a:pt x="372" y="3337"/>
                      <a:pt x="655" y="3682"/>
                      <a:pt x="655" y="3682"/>
                    </a:cubicBezTo>
                    <a:lnTo>
                      <a:pt x="697" y="3730"/>
                    </a:lnTo>
                    <a:lnTo>
                      <a:pt x="739" y="3682"/>
                    </a:lnTo>
                    <a:cubicBezTo>
                      <a:pt x="739" y="3682"/>
                      <a:pt x="896" y="3552"/>
                      <a:pt x="1069" y="3552"/>
                    </a:cubicBezTo>
                    <a:cubicBezTo>
                      <a:pt x="1220" y="3552"/>
                      <a:pt x="1461" y="3620"/>
                      <a:pt x="1482" y="3620"/>
                    </a:cubicBezTo>
                    <a:cubicBezTo>
                      <a:pt x="1503" y="3641"/>
                      <a:pt x="1524" y="3682"/>
                      <a:pt x="1571" y="3792"/>
                    </a:cubicBezTo>
                    <a:cubicBezTo>
                      <a:pt x="1613" y="3902"/>
                      <a:pt x="1634" y="4033"/>
                      <a:pt x="1634" y="4096"/>
                    </a:cubicBezTo>
                    <a:cubicBezTo>
                      <a:pt x="1592" y="4253"/>
                      <a:pt x="1440" y="4447"/>
                      <a:pt x="1440" y="4447"/>
                    </a:cubicBezTo>
                    <a:lnTo>
                      <a:pt x="1419" y="4468"/>
                    </a:lnTo>
                    <a:lnTo>
                      <a:pt x="1419" y="4489"/>
                    </a:lnTo>
                    <a:cubicBezTo>
                      <a:pt x="1419" y="4489"/>
                      <a:pt x="1393" y="4688"/>
                      <a:pt x="1393" y="4819"/>
                    </a:cubicBezTo>
                    <a:cubicBezTo>
                      <a:pt x="1419" y="4882"/>
                      <a:pt x="1440" y="5060"/>
                      <a:pt x="1550" y="5275"/>
                    </a:cubicBezTo>
                    <a:cubicBezTo>
                      <a:pt x="1634" y="5515"/>
                      <a:pt x="1765" y="5798"/>
                      <a:pt x="2006" y="6086"/>
                    </a:cubicBezTo>
                    <a:cubicBezTo>
                      <a:pt x="2412" y="6584"/>
                      <a:pt x="2968" y="6794"/>
                      <a:pt x="3571" y="6794"/>
                    </a:cubicBezTo>
                    <a:cubicBezTo>
                      <a:pt x="3652" y="6794"/>
                      <a:pt x="3735" y="6790"/>
                      <a:pt x="3818" y="6783"/>
                    </a:cubicBezTo>
                    <a:cubicBezTo>
                      <a:pt x="4169" y="6762"/>
                      <a:pt x="4472" y="6694"/>
                      <a:pt x="4713" y="6563"/>
                    </a:cubicBezTo>
                    <a:cubicBezTo>
                      <a:pt x="4954" y="6432"/>
                      <a:pt x="5148" y="6217"/>
                      <a:pt x="5300" y="5887"/>
                    </a:cubicBezTo>
                    <a:cubicBezTo>
                      <a:pt x="5452" y="5536"/>
                      <a:pt x="5499" y="5212"/>
                      <a:pt x="5499" y="4971"/>
                    </a:cubicBezTo>
                    <a:cubicBezTo>
                      <a:pt x="5499" y="4840"/>
                      <a:pt x="5499" y="4730"/>
                      <a:pt x="5478" y="4646"/>
                    </a:cubicBezTo>
                    <a:cubicBezTo>
                      <a:pt x="5478" y="4599"/>
                      <a:pt x="5478" y="4578"/>
                      <a:pt x="5452" y="4536"/>
                    </a:cubicBezTo>
                    <a:cubicBezTo>
                      <a:pt x="5452" y="4515"/>
                      <a:pt x="5452" y="4489"/>
                      <a:pt x="5431" y="4489"/>
                    </a:cubicBezTo>
                    <a:cubicBezTo>
                      <a:pt x="5389" y="4405"/>
                      <a:pt x="5216" y="4227"/>
                      <a:pt x="4562" y="4164"/>
                    </a:cubicBezTo>
                    <a:cubicBezTo>
                      <a:pt x="4524" y="4162"/>
                      <a:pt x="4486" y="4161"/>
                      <a:pt x="4447" y="4161"/>
                    </a:cubicBezTo>
                    <a:cubicBezTo>
                      <a:pt x="4123" y="4161"/>
                      <a:pt x="3755" y="4234"/>
                      <a:pt x="3404" y="4295"/>
                    </a:cubicBezTo>
                    <a:cubicBezTo>
                      <a:pt x="3226" y="4316"/>
                      <a:pt x="3053" y="4358"/>
                      <a:pt x="2901" y="4358"/>
                    </a:cubicBezTo>
                    <a:cubicBezTo>
                      <a:pt x="2770" y="4358"/>
                      <a:pt x="2661" y="4358"/>
                      <a:pt x="2619" y="4316"/>
                    </a:cubicBezTo>
                    <a:cubicBezTo>
                      <a:pt x="2551" y="4274"/>
                      <a:pt x="2509" y="4164"/>
                      <a:pt x="2467" y="4012"/>
                    </a:cubicBezTo>
                    <a:cubicBezTo>
                      <a:pt x="2420" y="3861"/>
                      <a:pt x="2378" y="3662"/>
                      <a:pt x="2357" y="3468"/>
                    </a:cubicBezTo>
                    <a:cubicBezTo>
                      <a:pt x="2336" y="3269"/>
                      <a:pt x="2310" y="3075"/>
                      <a:pt x="2289" y="2918"/>
                    </a:cubicBezTo>
                    <a:cubicBezTo>
                      <a:pt x="2268" y="2745"/>
                      <a:pt x="2247" y="2635"/>
                      <a:pt x="2247" y="2572"/>
                    </a:cubicBezTo>
                    <a:cubicBezTo>
                      <a:pt x="2205" y="2462"/>
                      <a:pt x="2226" y="2420"/>
                      <a:pt x="2268" y="2373"/>
                    </a:cubicBezTo>
                    <a:cubicBezTo>
                      <a:pt x="2310" y="2310"/>
                      <a:pt x="2378" y="2263"/>
                      <a:pt x="2467" y="2221"/>
                    </a:cubicBezTo>
                    <a:cubicBezTo>
                      <a:pt x="2550" y="2173"/>
                      <a:pt x="2690" y="2119"/>
                      <a:pt x="2894" y="2119"/>
                    </a:cubicBezTo>
                    <a:cubicBezTo>
                      <a:pt x="3063" y="2119"/>
                      <a:pt x="3276" y="2156"/>
                      <a:pt x="3535" y="2263"/>
                    </a:cubicBezTo>
                    <a:cubicBezTo>
                      <a:pt x="3818" y="2394"/>
                      <a:pt x="4211" y="2462"/>
                      <a:pt x="4535" y="2504"/>
                    </a:cubicBezTo>
                    <a:cubicBezTo>
                      <a:pt x="4713" y="2525"/>
                      <a:pt x="4865" y="2525"/>
                      <a:pt x="4996" y="2525"/>
                    </a:cubicBezTo>
                    <a:cubicBezTo>
                      <a:pt x="5127" y="2525"/>
                      <a:pt x="5237" y="2504"/>
                      <a:pt x="5300" y="2483"/>
                    </a:cubicBezTo>
                    <a:cubicBezTo>
                      <a:pt x="5499" y="2373"/>
                      <a:pt x="5499" y="2159"/>
                      <a:pt x="5499" y="2111"/>
                    </a:cubicBezTo>
                    <a:cubicBezTo>
                      <a:pt x="5520" y="2111"/>
                      <a:pt x="5672" y="2001"/>
                      <a:pt x="5803" y="1787"/>
                    </a:cubicBezTo>
                    <a:cubicBezTo>
                      <a:pt x="5934" y="1567"/>
                      <a:pt x="6002" y="1263"/>
                      <a:pt x="5782" y="912"/>
                    </a:cubicBezTo>
                    <a:cubicBezTo>
                      <a:pt x="5672" y="802"/>
                      <a:pt x="5520" y="781"/>
                      <a:pt x="5389" y="760"/>
                    </a:cubicBezTo>
                    <a:cubicBezTo>
                      <a:pt x="5237" y="760"/>
                      <a:pt x="5085" y="760"/>
                      <a:pt x="4928" y="692"/>
                    </a:cubicBezTo>
                    <a:cubicBezTo>
                      <a:pt x="4776" y="629"/>
                      <a:pt x="4582" y="430"/>
                      <a:pt x="4273" y="258"/>
                    </a:cubicBezTo>
                    <a:cubicBezTo>
                      <a:pt x="4023" y="115"/>
                      <a:pt x="3697" y="1"/>
                      <a:pt x="323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007;p46">
                <a:extLst>
                  <a:ext uri="{FF2B5EF4-FFF2-40B4-BE49-F238E27FC236}">
                    <a16:creationId xmlns:a16="http://schemas.microsoft.com/office/drawing/2014/main" id="{AF8D4D0D-75BF-4B14-9C38-E81603389718}"/>
                  </a:ext>
                </a:extLst>
              </p:cNvPr>
              <p:cNvSpPr/>
              <p:nvPr/>
            </p:nvSpPr>
            <p:spPr>
              <a:xfrm>
                <a:off x="954095" y="1201960"/>
                <a:ext cx="129684" cy="6641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66" extrusionOk="0">
                    <a:moveTo>
                      <a:pt x="653" y="0"/>
                    </a:moveTo>
                    <a:cubicBezTo>
                      <a:pt x="640" y="0"/>
                      <a:pt x="627" y="1"/>
                      <a:pt x="613" y="2"/>
                    </a:cubicBezTo>
                    <a:cubicBezTo>
                      <a:pt x="372" y="2"/>
                      <a:pt x="89" y="65"/>
                      <a:pt x="48" y="112"/>
                    </a:cubicBezTo>
                    <a:cubicBezTo>
                      <a:pt x="0" y="154"/>
                      <a:pt x="69" y="306"/>
                      <a:pt x="69" y="306"/>
                    </a:cubicBezTo>
                    <a:cubicBezTo>
                      <a:pt x="97" y="396"/>
                      <a:pt x="138" y="466"/>
                      <a:pt x="217" y="466"/>
                    </a:cubicBezTo>
                    <a:cubicBezTo>
                      <a:pt x="253" y="466"/>
                      <a:pt x="297" y="451"/>
                      <a:pt x="351" y="416"/>
                    </a:cubicBezTo>
                    <a:cubicBezTo>
                      <a:pt x="431" y="347"/>
                      <a:pt x="517" y="320"/>
                      <a:pt x="596" y="320"/>
                    </a:cubicBezTo>
                    <a:cubicBezTo>
                      <a:pt x="668" y="320"/>
                      <a:pt x="734" y="342"/>
                      <a:pt x="786" y="374"/>
                    </a:cubicBezTo>
                    <a:cubicBezTo>
                      <a:pt x="810" y="386"/>
                      <a:pt x="829" y="391"/>
                      <a:pt x="844" y="391"/>
                    </a:cubicBezTo>
                    <a:cubicBezTo>
                      <a:pt x="910" y="391"/>
                      <a:pt x="896" y="290"/>
                      <a:pt x="896" y="217"/>
                    </a:cubicBezTo>
                    <a:cubicBezTo>
                      <a:pt x="896" y="139"/>
                      <a:pt x="841" y="0"/>
                      <a:pt x="653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2008;p46">
                <a:extLst>
                  <a:ext uri="{FF2B5EF4-FFF2-40B4-BE49-F238E27FC236}">
                    <a16:creationId xmlns:a16="http://schemas.microsoft.com/office/drawing/2014/main" id="{D2FD227D-73F0-40A4-A27A-F1290B55F8BA}"/>
                  </a:ext>
                </a:extLst>
              </p:cNvPr>
              <p:cNvSpPr/>
              <p:nvPr/>
            </p:nvSpPr>
            <p:spPr>
              <a:xfrm>
                <a:off x="948110" y="1192554"/>
                <a:ext cx="143508" cy="84366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592" extrusionOk="0">
                    <a:moveTo>
                      <a:pt x="655" y="110"/>
                    </a:moveTo>
                    <a:cubicBezTo>
                      <a:pt x="765" y="110"/>
                      <a:pt x="807" y="131"/>
                      <a:pt x="849" y="178"/>
                    </a:cubicBezTo>
                    <a:cubicBezTo>
                      <a:pt x="875" y="199"/>
                      <a:pt x="896" y="241"/>
                      <a:pt x="896" y="283"/>
                    </a:cubicBezTo>
                    <a:cubicBezTo>
                      <a:pt x="896" y="330"/>
                      <a:pt x="896" y="372"/>
                      <a:pt x="875" y="393"/>
                    </a:cubicBezTo>
                    <a:cubicBezTo>
                      <a:pt x="817" y="356"/>
                      <a:pt x="741" y="335"/>
                      <a:pt x="660" y="335"/>
                    </a:cubicBezTo>
                    <a:cubicBezTo>
                      <a:pt x="558" y="335"/>
                      <a:pt x="447" y="367"/>
                      <a:pt x="351" y="440"/>
                    </a:cubicBezTo>
                    <a:cubicBezTo>
                      <a:pt x="325" y="461"/>
                      <a:pt x="283" y="461"/>
                      <a:pt x="262" y="482"/>
                    </a:cubicBezTo>
                    <a:cubicBezTo>
                      <a:pt x="262" y="482"/>
                      <a:pt x="241" y="482"/>
                      <a:pt x="241" y="461"/>
                    </a:cubicBezTo>
                    <a:cubicBezTo>
                      <a:pt x="221" y="461"/>
                      <a:pt x="173" y="414"/>
                      <a:pt x="152" y="351"/>
                    </a:cubicBezTo>
                    <a:lnTo>
                      <a:pt x="152" y="330"/>
                    </a:lnTo>
                    <a:cubicBezTo>
                      <a:pt x="152" y="330"/>
                      <a:pt x="131" y="309"/>
                      <a:pt x="131" y="262"/>
                    </a:cubicBezTo>
                    <a:lnTo>
                      <a:pt x="131" y="220"/>
                    </a:lnTo>
                    <a:cubicBezTo>
                      <a:pt x="111" y="220"/>
                      <a:pt x="131" y="199"/>
                      <a:pt x="173" y="199"/>
                    </a:cubicBezTo>
                    <a:cubicBezTo>
                      <a:pt x="221" y="178"/>
                      <a:pt x="262" y="178"/>
                      <a:pt x="304" y="152"/>
                    </a:cubicBezTo>
                    <a:cubicBezTo>
                      <a:pt x="414" y="131"/>
                      <a:pt x="524" y="110"/>
                      <a:pt x="655" y="110"/>
                    </a:cubicBezTo>
                    <a:close/>
                    <a:moveTo>
                      <a:pt x="634" y="0"/>
                    </a:moveTo>
                    <a:cubicBezTo>
                      <a:pt x="524" y="0"/>
                      <a:pt x="393" y="21"/>
                      <a:pt x="283" y="47"/>
                    </a:cubicBezTo>
                    <a:cubicBezTo>
                      <a:pt x="221" y="68"/>
                      <a:pt x="173" y="68"/>
                      <a:pt x="131" y="89"/>
                    </a:cubicBezTo>
                    <a:cubicBezTo>
                      <a:pt x="90" y="89"/>
                      <a:pt x="63" y="110"/>
                      <a:pt x="42" y="131"/>
                    </a:cubicBezTo>
                    <a:cubicBezTo>
                      <a:pt x="22" y="152"/>
                      <a:pt x="1" y="199"/>
                      <a:pt x="1" y="220"/>
                    </a:cubicBezTo>
                    <a:cubicBezTo>
                      <a:pt x="1" y="262"/>
                      <a:pt x="22" y="283"/>
                      <a:pt x="22" y="309"/>
                    </a:cubicBezTo>
                    <a:cubicBezTo>
                      <a:pt x="42" y="351"/>
                      <a:pt x="42" y="372"/>
                      <a:pt x="42" y="372"/>
                    </a:cubicBezTo>
                    <a:cubicBezTo>
                      <a:pt x="90" y="461"/>
                      <a:pt x="111" y="524"/>
                      <a:pt x="173" y="571"/>
                    </a:cubicBezTo>
                    <a:cubicBezTo>
                      <a:pt x="221" y="592"/>
                      <a:pt x="262" y="592"/>
                      <a:pt x="283" y="592"/>
                    </a:cubicBezTo>
                    <a:cubicBezTo>
                      <a:pt x="325" y="571"/>
                      <a:pt x="372" y="545"/>
                      <a:pt x="414" y="524"/>
                    </a:cubicBezTo>
                    <a:cubicBezTo>
                      <a:pt x="494" y="466"/>
                      <a:pt x="574" y="446"/>
                      <a:pt x="645" y="446"/>
                    </a:cubicBezTo>
                    <a:cubicBezTo>
                      <a:pt x="709" y="446"/>
                      <a:pt x="765" y="462"/>
                      <a:pt x="807" y="482"/>
                    </a:cubicBezTo>
                    <a:cubicBezTo>
                      <a:pt x="837" y="497"/>
                      <a:pt x="858" y="512"/>
                      <a:pt x="883" y="512"/>
                    </a:cubicBezTo>
                    <a:cubicBezTo>
                      <a:pt x="894" y="512"/>
                      <a:pt x="905" y="509"/>
                      <a:pt x="917" y="503"/>
                    </a:cubicBezTo>
                    <a:cubicBezTo>
                      <a:pt x="959" y="503"/>
                      <a:pt x="980" y="461"/>
                      <a:pt x="980" y="440"/>
                    </a:cubicBezTo>
                    <a:cubicBezTo>
                      <a:pt x="1006" y="372"/>
                      <a:pt x="1006" y="330"/>
                      <a:pt x="1006" y="283"/>
                    </a:cubicBezTo>
                    <a:cubicBezTo>
                      <a:pt x="1006" y="220"/>
                      <a:pt x="980" y="152"/>
                      <a:pt x="917" y="89"/>
                    </a:cubicBezTo>
                    <a:cubicBezTo>
                      <a:pt x="875" y="47"/>
                      <a:pt x="765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2009;p46">
                <a:extLst>
                  <a:ext uri="{FF2B5EF4-FFF2-40B4-BE49-F238E27FC236}">
                    <a16:creationId xmlns:a16="http://schemas.microsoft.com/office/drawing/2014/main" id="{D64AFBCE-B392-462C-8DFC-6F5C9340950B}"/>
                  </a:ext>
                </a:extLst>
              </p:cNvPr>
              <p:cNvSpPr/>
              <p:nvPr/>
            </p:nvSpPr>
            <p:spPr>
              <a:xfrm>
                <a:off x="1209336" y="1209228"/>
                <a:ext cx="99329" cy="6099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28" extrusionOk="0">
                    <a:moveTo>
                      <a:pt x="282" y="0"/>
                    </a:moveTo>
                    <a:cubicBezTo>
                      <a:pt x="223" y="0"/>
                      <a:pt x="165" y="5"/>
                      <a:pt x="110" y="14"/>
                    </a:cubicBezTo>
                    <a:cubicBezTo>
                      <a:pt x="0" y="14"/>
                      <a:pt x="42" y="145"/>
                      <a:pt x="42" y="145"/>
                    </a:cubicBezTo>
                    <a:cubicBezTo>
                      <a:pt x="25" y="293"/>
                      <a:pt x="83" y="376"/>
                      <a:pt x="178" y="376"/>
                    </a:cubicBezTo>
                    <a:cubicBezTo>
                      <a:pt x="198" y="376"/>
                      <a:pt x="219" y="372"/>
                      <a:pt x="241" y="365"/>
                    </a:cubicBezTo>
                    <a:cubicBezTo>
                      <a:pt x="305" y="341"/>
                      <a:pt x="377" y="314"/>
                      <a:pt x="441" y="314"/>
                    </a:cubicBezTo>
                    <a:cubicBezTo>
                      <a:pt x="488" y="314"/>
                      <a:pt x="531" y="328"/>
                      <a:pt x="566" y="365"/>
                    </a:cubicBezTo>
                    <a:cubicBezTo>
                      <a:pt x="606" y="405"/>
                      <a:pt x="633" y="427"/>
                      <a:pt x="649" y="427"/>
                    </a:cubicBezTo>
                    <a:cubicBezTo>
                      <a:pt x="670" y="427"/>
                      <a:pt x="676" y="395"/>
                      <a:pt x="676" y="323"/>
                    </a:cubicBezTo>
                    <a:cubicBezTo>
                      <a:pt x="697" y="166"/>
                      <a:pt x="697" y="103"/>
                      <a:pt x="545" y="35"/>
                    </a:cubicBezTo>
                    <a:cubicBezTo>
                      <a:pt x="456" y="11"/>
                      <a:pt x="367" y="0"/>
                      <a:pt x="28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2010;p46">
                <a:extLst>
                  <a:ext uri="{FF2B5EF4-FFF2-40B4-BE49-F238E27FC236}">
                    <a16:creationId xmlns:a16="http://schemas.microsoft.com/office/drawing/2014/main" id="{554A8454-7F81-4E31-AAB6-3258CDBBF022}"/>
                  </a:ext>
                </a:extLst>
              </p:cNvPr>
              <p:cNvSpPr/>
              <p:nvPr/>
            </p:nvSpPr>
            <p:spPr>
              <a:xfrm>
                <a:off x="1206344" y="1201675"/>
                <a:ext cx="112155" cy="765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37" extrusionOk="0">
                    <a:moveTo>
                      <a:pt x="152" y="114"/>
                    </a:moveTo>
                    <a:cubicBezTo>
                      <a:pt x="262" y="114"/>
                      <a:pt x="414" y="114"/>
                      <a:pt x="566" y="156"/>
                    </a:cubicBezTo>
                    <a:cubicBezTo>
                      <a:pt x="634" y="177"/>
                      <a:pt x="634" y="198"/>
                      <a:pt x="655" y="219"/>
                    </a:cubicBezTo>
                    <a:lnTo>
                      <a:pt x="655" y="350"/>
                    </a:lnTo>
                    <a:lnTo>
                      <a:pt x="655" y="397"/>
                    </a:lnTo>
                    <a:cubicBezTo>
                      <a:pt x="634" y="397"/>
                      <a:pt x="634" y="397"/>
                      <a:pt x="634" y="376"/>
                    </a:cubicBezTo>
                    <a:cubicBezTo>
                      <a:pt x="566" y="329"/>
                      <a:pt x="503" y="308"/>
                      <a:pt x="435" y="308"/>
                    </a:cubicBezTo>
                    <a:cubicBezTo>
                      <a:pt x="372" y="308"/>
                      <a:pt x="304" y="329"/>
                      <a:pt x="241" y="350"/>
                    </a:cubicBezTo>
                    <a:cubicBezTo>
                      <a:pt x="218" y="363"/>
                      <a:pt x="201" y="370"/>
                      <a:pt x="187" y="370"/>
                    </a:cubicBezTo>
                    <a:cubicBezTo>
                      <a:pt x="173" y="370"/>
                      <a:pt x="163" y="363"/>
                      <a:pt x="152" y="350"/>
                    </a:cubicBezTo>
                    <a:cubicBezTo>
                      <a:pt x="131" y="329"/>
                      <a:pt x="111" y="287"/>
                      <a:pt x="111" y="198"/>
                    </a:cubicBezTo>
                    <a:lnTo>
                      <a:pt x="21" y="198"/>
                    </a:lnTo>
                    <a:lnTo>
                      <a:pt x="111" y="177"/>
                    </a:lnTo>
                    <a:lnTo>
                      <a:pt x="111" y="135"/>
                    </a:lnTo>
                    <a:lnTo>
                      <a:pt x="131" y="135"/>
                    </a:lnTo>
                    <a:cubicBezTo>
                      <a:pt x="131" y="135"/>
                      <a:pt x="131" y="114"/>
                      <a:pt x="152" y="114"/>
                    </a:cubicBezTo>
                    <a:close/>
                    <a:moveTo>
                      <a:pt x="296" y="1"/>
                    </a:moveTo>
                    <a:cubicBezTo>
                      <a:pt x="233" y="1"/>
                      <a:pt x="175" y="4"/>
                      <a:pt x="131" y="4"/>
                    </a:cubicBezTo>
                    <a:cubicBezTo>
                      <a:pt x="111" y="4"/>
                      <a:pt x="63" y="25"/>
                      <a:pt x="42" y="46"/>
                    </a:cubicBezTo>
                    <a:cubicBezTo>
                      <a:pt x="21" y="67"/>
                      <a:pt x="1" y="88"/>
                      <a:pt x="1" y="135"/>
                    </a:cubicBezTo>
                    <a:lnTo>
                      <a:pt x="1" y="198"/>
                    </a:lnTo>
                    <a:lnTo>
                      <a:pt x="1" y="219"/>
                    </a:lnTo>
                    <a:cubicBezTo>
                      <a:pt x="1" y="308"/>
                      <a:pt x="21" y="376"/>
                      <a:pt x="63" y="439"/>
                    </a:cubicBezTo>
                    <a:cubicBezTo>
                      <a:pt x="93" y="465"/>
                      <a:pt x="136" y="485"/>
                      <a:pt x="186" y="485"/>
                    </a:cubicBezTo>
                    <a:cubicBezTo>
                      <a:pt x="217" y="485"/>
                      <a:pt x="250" y="478"/>
                      <a:pt x="283" y="460"/>
                    </a:cubicBezTo>
                    <a:cubicBezTo>
                      <a:pt x="325" y="439"/>
                      <a:pt x="393" y="418"/>
                      <a:pt x="435" y="418"/>
                    </a:cubicBezTo>
                    <a:cubicBezTo>
                      <a:pt x="477" y="418"/>
                      <a:pt x="524" y="418"/>
                      <a:pt x="545" y="460"/>
                    </a:cubicBezTo>
                    <a:cubicBezTo>
                      <a:pt x="566" y="481"/>
                      <a:pt x="587" y="507"/>
                      <a:pt x="608" y="507"/>
                    </a:cubicBezTo>
                    <a:cubicBezTo>
                      <a:pt x="627" y="522"/>
                      <a:pt x="642" y="537"/>
                      <a:pt x="665" y="537"/>
                    </a:cubicBezTo>
                    <a:cubicBezTo>
                      <a:pt x="674" y="537"/>
                      <a:pt x="685" y="534"/>
                      <a:pt x="697" y="528"/>
                    </a:cubicBezTo>
                    <a:cubicBezTo>
                      <a:pt x="718" y="528"/>
                      <a:pt x="739" y="481"/>
                      <a:pt x="739" y="460"/>
                    </a:cubicBezTo>
                    <a:cubicBezTo>
                      <a:pt x="765" y="439"/>
                      <a:pt x="765" y="418"/>
                      <a:pt x="765" y="376"/>
                    </a:cubicBezTo>
                    <a:cubicBezTo>
                      <a:pt x="765" y="308"/>
                      <a:pt x="786" y="245"/>
                      <a:pt x="765" y="177"/>
                    </a:cubicBezTo>
                    <a:cubicBezTo>
                      <a:pt x="739" y="114"/>
                      <a:pt x="676" y="67"/>
                      <a:pt x="587" y="46"/>
                    </a:cubicBezTo>
                    <a:cubicBezTo>
                      <a:pt x="496" y="8"/>
                      <a:pt x="390" y="1"/>
                      <a:pt x="29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2011;p46">
                <a:extLst>
                  <a:ext uri="{FF2B5EF4-FFF2-40B4-BE49-F238E27FC236}">
                    <a16:creationId xmlns:a16="http://schemas.microsoft.com/office/drawing/2014/main" id="{DB5E1040-95CF-4C75-8663-E86D1D598C37}"/>
                  </a:ext>
                </a:extLst>
              </p:cNvPr>
              <p:cNvSpPr/>
              <p:nvPr/>
            </p:nvSpPr>
            <p:spPr>
              <a:xfrm>
                <a:off x="677192" y="1394781"/>
                <a:ext cx="56149" cy="64842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55" extrusionOk="0">
                    <a:moveTo>
                      <a:pt x="69" y="0"/>
                    </a:moveTo>
                    <a:cubicBezTo>
                      <a:pt x="27" y="21"/>
                      <a:pt x="1" y="42"/>
                      <a:pt x="27" y="68"/>
                    </a:cubicBezTo>
                    <a:cubicBezTo>
                      <a:pt x="48" y="262"/>
                      <a:pt x="179" y="351"/>
                      <a:pt x="289" y="435"/>
                    </a:cubicBezTo>
                    <a:cubicBezTo>
                      <a:pt x="310" y="448"/>
                      <a:pt x="325" y="455"/>
                      <a:pt x="338" y="455"/>
                    </a:cubicBezTo>
                    <a:cubicBezTo>
                      <a:pt x="351" y="455"/>
                      <a:pt x="362" y="448"/>
                      <a:pt x="372" y="435"/>
                    </a:cubicBezTo>
                    <a:cubicBezTo>
                      <a:pt x="393" y="393"/>
                      <a:pt x="393" y="372"/>
                      <a:pt x="351" y="351"/>
                    </a:cubicBezTo>
                    <a:cubicBezTo>
                      <a:pt x="241" y="262"/>
                      <a:pt x="158" y="199"/>
                      <a:pt x="132" y="42"/>
                    </a:cubicBezTo>
                    <a:cubicBezTo>
                      <a:pt x="111" y="21"/>
                      <a:pt x="90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2012;p46">
                <a:extLst>
                  <a:ext uri="{FF2B5EF4-FFF2-40B4-BE49-F238E27FC236}">
                    <a16:creationId xmlns:a16="http://schemas.microsoft.com/office/drawing/2014/main" id="{10650BEB-A1AC-472B-9AB6-71D62F34E5B6}"/>
                  </a:ext>
                </a:extLst>
              </p:cNvPr>
              <p:cNvSpPr/>
              <p:nvPr/>
            </p:nvSpPr>
            <p:spPr>
              <a:xfrm>
                <a:off x="736905" y="1442523"/>
                <a:ext cx="40473" cy="18099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7" extrusionOk="0">
                    <a:moveTo>
                      <a:pt x="76" y="1"/>
                    </a:moveTo>
                    <a:cubicBezTo>
                      <a:pt x="69" y="1"/>
                      <a:pt x="63" y="6"/>
                      <a:pt x="63" y="16"/>
                    </a:cubicBezTo>
                    <a:cubicBezTo>
                      <a:pt x="42" y="16"/>
                      <a:pt x="21" y="16"/>
                      <a:pt x="21" y="37"/>
                    </a:cubicBezTo>
                    <a:cubicBezTo>
                      <a:pt x="1" y="58"/>
                      <a:pt x="21" y="100"/>
                      <a:pt x="42" y="100"/>
                    </a:cubicBezTo>
                    <a:cubicBezTo>
                      <a:pt x="84" y="126"/>
                      <a:pt x="105" y="126"/>
                      <a:pt x="152" y="126"/>
                    </a:cubicBezTo>
                    <a:lnTo>
                      <a:pt x="215" y="126"/>
                    </a:lnTo>
                    <a:cubicBezTo>
                      <a:pt x="262" y="126"/>
                      <a:pt x="283" y="100"/>
                      <a:pt x="283" y="79"/>
                    </a:cubicBezTo>
                    <a:cubicBezTo>
                      <a:pt x="283" y="37"/>
                      <a:pt x="262" y="16"/>
                      <a:pt x="236" y="16"/>
                    </a:cubicBezTo>
                    <a:lnTo>
                      <a:pt x="105" y="16"/>
                    </a:lnTo>
                    <a:cubicBezTo>
                      <a:pt x="95" y="6"/>
                      <a:pt x="84" y="1"/>
                      <a:pt x="7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2013;p46">
                <a:extLst>
                  <a:ext uri="{FF2B5EF4-FFF2-40B4-BE49-F238E27FC236}">
                    <a16:creationId xmlns:a16="http://schemas.microsoft.com/office/drawing/2014/main" id="{D2A0CD11-7604-47CE-9160-93A5CEF27EE1}"/>
                  </a:ext>
                </a:extLst>
              </p:cNvPr>
              <p:cNvSpPr/>
              <p:nvPr/>
            </p:nvSpPr>
            <p:spPr>
              <a:xfrm>
                <a:off x="602516" y="1659001"/>
                <a:ext cx="989019" cy="643860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4518" extrusionOk="0">
                    <a:moveTo>
                      <a:pt x="5086" y="0"/>
                    </a:moveTo>
                    <a:cubicBezTo>
                      <a:pt x="5086" y="0"/>
                      <a:pt x="5023" y="110"/>
                      <a:pt x="4693" y="524"/>
                    </a:cubicBezTo>
                    <a:cubicBezTo>
                      <a:pt x="4348" y="964"/>
                      <a:pt x="3122" y="1901"/>
                      <a:pt x="1834" y="2142"/>
                    </a:cubicBezTo>
                    <a:cubicBezTo>
                      <a:pt x="525" y="2404"/>
                      <a:pt x="1" y="2729"/>
                      <a:pt x="90" y="3645"/>
                    </a:cubicBezTo>
                    <a:cubicBezTo>
                      <a:pt x="237" y="4271"/>
                      <a:pt x="706" y="4517"/>
                      <a:pt x="1437" y="4517"/>
                    </a:cubicBezTo>
                    <a:cubicBezTo>
                      <a:pt x="2009" y="4517"/>
                      <a:pt x="2741" y="4366"/>
                      <a:pt x="3604" y="4127"/>
                    </a:cubicBezTo>
                    <a:cubicBezTo>
                      <a:pt x="5589" y="3556"/>
                      <a:pt x="6940" y="1749"/>
                      <a:pt x="6940" y="1749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2014;p46">
                <a:extLst>
                  <a:ext uri="{FF2B5EF4-FFF2-40B4-BE49-F238E27FC236}">
                    <a16:creationId xmlns:a16="http://schemas.microsoft.com/office/drawing/2014/main" id="{A7B1A859-FE17-460C-83BF-93307FBE693C}"/>
                  </a:ext>
                </a:extLst>
              </p:cNvPr>
              <p:cNvSpPr/>
              <p:nvPr/>
            </p:nvSpPr>
            <p:spPr>
              <a:xfrm>
                <a:off x="599523" y="1647030"/>
                <a:ext cx="1004696" cy="663099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4653" extrusionOk="0">
                    <a:moveTo>
                      <a:pt x="5128" y="173"/>
                    </a:moveTo>
                    <a:lnTo>
                      <a:pt x="6898" y="1833"/>
                    </a:lnTo>
                    <a:cubicBezTo>
                      <a:pt x="6830" y="1896"/>
                      <a:pt x="5547" y="3598"/>
                      <a:pt x="3625" y="4143"/>
                    </a:cubicBezTo>
                    <a:cubicBezTo>
                      <a:pt x="2738" y="4392"/>
                      <a:pt x="2006" y="4544"/>
                      <a:pt x="1443" y="4544"/>
                    </a:cubicBezTo>
                    <a:cubicBezTo>
                      <a:pt x="1368" y="4544"/>
                      <a:pt x="1296" y="4541"/>
                      <a:pt x="1226" y="4536"/>
                    </a:cubicBezTo>
                    <a:cubicBezTo>
                      <a:pt x="938" y="4515"/>
                      <a:pt x="703" y="4426"/>
                      <a:pt x="525" y="4295"/>
                    </a:cubicBezTo>
                    <a:cubicBezTo>
                      <a:pt x="352" y="4164"/>
                      <a:pt x="242" y="3991"/>
                      <a:pt x="179" y="3708"/>
                    </a:cubicBezTo>
                    <a:cubicBezTo>
                      <a:pt x="132" y="3274"/>
                      <a:pt x="221" y="2986"/>
                      <a:pt x="483" y="2771"/>
                    </a:cubicBezTo>
                    <a:cubicBezTo>
                      <a:pt x="766" y="2551"/>
                      <a:pt x="1200" y="2420"/>
                      <a:pt x="1855" y="2289"/>
                    </a:cubicBezTo>
                    <a:cubicBezTo>
                      <a:pt x="2509" y="2158"/>
                      <a:pt x="3164" y="1875"/>
                      <a:pt x="3667" y="1545"/>
                    </a:cubicBezTo>
                    <a:cubicBezTo>
                      <a:pt x="4190" y="1221"/>
                      <a:pt x="4583" y="870"/>
                      <a:pt x="4761" y="655"/>
                    </a:cubicBezTo>
                    <a:cubicBezTo>
                      <a:pt x="5065" y="262"/>
                      <a:pt x="5107" y="194"/>
                      <a:pt x="5128" y="173"/>
                    </a:cubicBezTo>
                    <a:close/>
                    <a:moveTo>
                      <a:pt x="5107" y="0"/>
                    </a:moveTo>
                    <a:lnTo>
                      <a:pt x="5065" y="63"/>
                    </a:lnTo>
                    <a:cubicBezTo>
                      <a:pt x="5065" y="63"/>
                      <a:pt x="4997" y="152"/>
                      <a:pt x="4672" y="587"/>
                    </a:cubicBezTo>
                    <a:cubicBezTo>
                      <a:pt x="4499" y="786"/>
                      <a:pt x="4128" y="1132"/>
                      <a:pt x="3604" y="1441"/>
                    </a:cubicBezTo>
                    <a:cubicBezTo>
                      <a:pt x="3101" y="1765"/>
                      <a:pt x="2488" y="2048"/>
                      <a:pt x="1834" y="2179"/>
                    </a:cubicBezTo>
                    <a:cubicBezTo>
                      <a:pt x="1179" y="2289"/>
                      <a:pt x="724" y="2441"/>
                      <a:pt x="415" y="2682"/>
                    </a:cubicBezTo>
                    <a:cubicBezTo>
                      <a:pt x="111" y="2923"/>
                      <a:pt x="1" y="3274"/>
                      <a:pt x="48" y="3729"/>
                    </a:cubicBezTo>
                    <a:lnTo>
                      <a:pt x="69" y="3729"/>
                    </a:lnTo>
                    <a:cubicBezTo>
                      <a:pt x="132" y="4033"/>
                      <a:pt x="263" y="4253"/>
                      <a:pt x="462" y="4405"/>
                    </a:cubicBezTo>
                    <a:cubicBezTo>
                      <a:pt x="656" y="4536"/>
                      <a:pt x="917" y="4625"/>
                      <a:pt x="1226" y="4646"/>
                    </a:cubicBezTo>
                    <a:cubicBezTo>
                      <a:pt x="1293" y="4650"/>
                      <a:pt x="1363" y="4652"/>
                      <a:pt x="1435" y="4652"/>
                    </a:cubicBezTo>
                    <a:cubicBezTo>
                      <a:pt x="2019" y="4652"/>
                      <a:pt x="2774" y="4505"/>
                      <a:pt x="3646" y="4253"/>
                    </a:cubicBezTo>
                    <a:cubicBezTo>
                      <a:pt x="5652" y="3687"/>
                      <a:pt x="7008" y="1854"/>
                      <a:pt x="7008" y="1854"/>
                    </a:cubicBezTo>
                    <a:lnTo>
                      <a:pt x="7050" y="1807"/>
                    </a:lnTo>
                    <a:lnTo>
                      <a:pt x="510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2015;p46">
                <a:extLst>
                  <a:ext uri="{FF2B5EF4-FFF2-40B4-BE49-F238E27FC236}">
                    <a16:creationId xmlns:a16="http://schemas.microsoft.com/office/drawing/2014/main" id="{F299B408-2C07-412F-B109-0CC250C8B517}"/>
                  </a:ext>
                </a:extLst>
              </p:cNvPr>
              <p:cNvSpPr/>
              <p:nvPr/>
            </p:nvSpPr>
            <p:spPr>
              <a:xfrm>
                <a:off x="1383202" y="1228895"/>
                <a:ext cx="401736" cy="53013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3720" extrusionOk="0">
                    <a:moveTo>
                      <a:pt x="1118" y="1"/>
                    </a:moveTo>
                    <a:cubicBezTo>
                      <a:pt x="1033" y="1"/>
                      <a:pt x="955" y="53"/>
                      <a:pt x="917" y="185"/>
                    </a:cubicBezTo>
                    <a:cubicBezTo>
                      <a:pt x="833" y="489"/>
                      <a:pt x="592" y="730"/>
                      <a:pt x="462" y="903"/>
                    </a:cubicBezTo>
                    <a:cubicBezTo>
                      <a:pt x="352" y="1075"/>
                      <a:pt x="331" y="1295"/>
                      <a:pt x="263" y="1646"/>
                    </a:cubicBezTo>
                    <a:cubicBezTo>
                      <a:pt x="200" y="2018"/>
                      <a:pt x="1" y="2625"/>
                      <a:pt x="1" y="2625"/>
                    </a:cubicBezTo>
                    <a:cubicBezTo>
                      <a:pt x="1" y="2625"/>
                      <a:pt x="373" y="3217"/>
                      <a:pt x="723" y="3432"/>
                    </a:cubicBezTo>
                    <a:cubicBezTo>
                      <a:pt x="1069" y="3673"/>
                      <a:pt x="1682" y="3720"/>
                      <a:pt x="1682" y="3720"/>
                    </a:cubicBezTo>
                    <a:cubicBezTo>
                      <a:pt x="1682" y="3720"/>
                      <a:pt x="1923" y="3128"/>
                      <a:pt x="2143" y="2997"/>
                    </a:cubicBezTo>
                    <a:cubicBezTo>
                      <a:pt x="2357" y="2845"/>
                      <a:pt x="2818" y="2646"/>
                      <a:pt x="2818" y="2646"/>
                    </a:cubicBezTo>
                    <a:cubicBezTo>
                      <a:pt x="2818" y="2646"/>
                      <a:pt x="2565" y="922"/>
                      <a:pt x="2288" y="922"/>
                    </a:cubicBezTo>
                    <a:cubicBezTo>
                      <a:pt x="2283" y="922"/>
                      <a:pt x="2278" y="922"/>
                      <a:pt x="2274" y="923"/>
                    </a:cubicBezTo>
                    <a:cubicBezTo>
                      <a:pt x="2012" y="1013"/>
                      <a:pt x="1399" y="1075"/>
                      <a:pt x="1399" y="1075"/>
                    </a:cubicBezTo>
                    <a:cubicBezTo>
                      <a:pt x="1399" y="1075"/>
                      <a:pt x="1268" y="992"/>
                      <a:pt x="1289" y="840"/>
                    </a:cubicBezTo>
                    <a:cubicBezTo>
                      <a:pt x="1289" y="709"/>
                      <a:pt x="1530" y="379"/>
                      <a:pt x="1420" y="206"/>
                    </a:cubicBezTo>
                    <a:cubicBezTo>
                      <a:pt x="1357" y="92"/>
                      <a:pt x="1231" y="1"/>
                      <a:pt x="1118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2016;p46">
                <a:extLst>
                  <a:ext uri="{FF2B5EF4-FFF2-40B4-BE49-F238E27FC236}">
                    <a16:creationId xmlns:a16="http://schemas.microsoft.com/office/drawing/2014/main" id="{1A8E1EC0-4524-4EAF-8580-81F75C6A01B1}"/>
                  </a:ext>
                </a:extLst>
              </p:cNvPr>
              <p:cNvSpPr/>
              <p:nvPr/>
            </p:nvSpPr>
            <p:spPr>
              <a:xfrm>
                <a:off x="1377217" y="1221912"/>
                <a:ext cx="416557" cy="546098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3832" extrusionOk="0">
                    <a:moveTo>
                      <a:pt x="1158" y="115"/>
                    </a:moveTo>
                    <a:cubicBezTo>
                      <a:pt x="1172" y="115"/>
                      <a:pt x="1186" y="117"/>
                      <a:pt x="1200" y="124"/>
                    </a:cubicBezTo>
                    <a:cubicBezTo>
                      <a:pt x="1268" y="124"/>
                      <a:pt x="1373" y="208"/>
                      <a:pt x="1420" y="276"/>
                    </a:cubicBezTo>
                    <a:cubicBezTo>
                      <a:pt x="1441" y="339"/>
                      <a:pt x="1420" y="449"/>
                      <a:pt x="1373" y="559"/>
                    </a:cubicBezTo>
                    <a:cubicBezTo>
                      <a:pt x="1331" y="690"/>
                      <a:pt x="1289" y="800"/>
                      <a:pt x="1268" y="889"/>
                    </a:cubicBezTo>
                    <a:cubicBezTo>
                      <a:pt x="1242" y="1062"/>
                      <a:pt x="1420" y="1171"/>
                      <a:pt x="1420" y="1171"/>
                    </a:cubicBezTo>
                    <a:lnTo>
                      <a:pt x="1441" y="1192"/>
                    </a:lnTo>
                    <a:lnTo>
                      <a:pt x="1462" y="1192"/>
                    </a:lnTo>
                    <a:cubicBezTo>
                      <a:pt x="1462" y="1192"/>
                      <a:pt x="2054" y="1103"/>
                      <a:pt x="2336" y="1041"/>
                    </a:cubicBezTo>
                    <a:lnTo>
                      <a:pt x="2357" y="1041"/>
                    </a:lnTo>
                    <a:cubicBezTo>
                      <a:pt x="2357" y="1041"/>
                      <a:pt x="2378" y="1041"/>
                      <a:pt x="2378" y="1062"/>
                    </a:cubicBezTo>
                    <a:cubicBezTo>
                      <a:pt x="2399" y="1103"/>
                      <a:pt x="2446" y="1171"/>
                      <a:pt x="2467" y="1234"/>
                    </a:cubicBezTo>
                    <a:cubicBezTo>
                      <a:pt x="2530" y="1386"/>
                      <a:pt x="2598" y="1606"/>
                      <a:pt x="2640" y="1826"/>
                    </a:cubicBezTo>
                    <a:cubicBezTo>
                      <a:pt x="2729" y="2240"/>
                      <a:pt x="2792" y="2633"/>
                      <a:pt x="2792" y="2654"/>
                    </a:cubicBezTo>
                    <a:cubicBezTo>
                      <a:pt x="2750" y="2674"/>
                      <a:pt x="2357" y="2853"/>
                      <a:pt x="2158" y="2983"/>
                    </a:cubicBezTo>
                    <a:cubicBezTo>
                      <a:pt x="2027" y="3067"/>
                      <a:pt x="1923" y="3266"/>
                      <a:pt x="1813" y="3439"/>
                    </a:cubicBezTo>
                    <a:cubicBezTo>
                      <a:pt x="1745" y="3570"/>
                      <a:pt x="1703" y="3680"/>
                      <a:pt x="1682" y="3701"/>
                    </a:cubicBezTo>
                    <a:cubicBezTo>
                      <a:pt x="1661" y="3701"/>
                      <a:pt x="1551" y="3701"/>
                      <a:pt x="1373" y="3659"/>
                    </a:cubicBezTo>
                    <a:cubicBezTo>
                      <a:pt x="1200" y="3612"/>
                      <a:pt x="959" y="3549"/>
                      <a:pt x="807" y="3439"/>
                    </a:cubicBezTo>
                    <a:cubicBezTo>
                      <a:pt x="634" y="3350"/>
                      <a:pt x="456" y="3135"/>
                      <a:pt x="325" y="2957"/>
                    </a:cubicBezTo>
                    <a:cubicBezTo>
                      <a:pt x="195" y="2805"/>
                      <a:pt x="132" y="2674"/>
                      <a:pt x="111" y="2674"/>
                    </a:cubicBezTo>
                    <a:cubicBezTo>
                      <a:pt x="132" y="2633"/>
                      <a:pt x="284" y="2067"/>
                      <a:pt x="352" y="1716"/>
                    </a:cubicBezTo>
                    <a:cubicBezTo>
                      <a:pt x="415" y="1344"/>
                      <a:pt x="435" y="1124"/>
                      <a:pt x="545" y="993"/>
                    </a:cubicBezTo>
                    <a:cubicBezTo>
                      <a:pt x="655" y="821"/>
                      <a:pt x="917" y="580"/>
                      <a:pt x="1027" y="255"/>
                    </a:cubicBezTo>
                    <a:cubicBezTo>
                      <a:pt x="1027" y="187"/>
                      <a:pt x="1069" y="145"/>
                      <a:pt x="1090" y="124"/>
                    </a:cubicBezTo>
                    <a:cubicBezTo>
                      <a:pt x="1104" y="124"/>
                      <a:pt x="1130" y="115"/>
                      <a:pt x="1158" y="115"/>
                    </a:cubicBezTo>
                    <a:close/>
                    <a:moveTo>
                      <a:pt x="1141" y="0"/>
                    </a:moveTo>
                    <a:cubicBezTo>
                      <a:pt x="1103" y="0"/>
                      <a:pt x="1064" y="11"/>
                      <a:pt x="1027" y="35"/>
                    </a:cubicBezTo>
                    <a:cubicBezTo>
                      <a:pt x="980" y="77"/>
                      <a:pt x="938" y="145"/>
                      <a:pt x="917" y="208"/>
                    </a:cubicBezTo>
                    <a:cubicBezTo>
                      <a:pt x="828" y="496"/>
                      <a:pt x="587" y="758"/>
                      <a:pt x="456" y="931"/>
                    </a:cubicBezTo>
                    <a:cubicBezTo>
                      <a:pt x="325" y="1103"/>
                      <a:pt x="305" y="1323"/>
                      <a:pt x="242" y="1695"/>
                    </a:cubicBezTo>
                    <a:cubicBezTo>
                      <a:pt x="174" y="2041"/>
                      <a:pt x="1" y="2654"/>
                      <a:pt x="1" y="2654"/>
                    </a:cubicBezTo>
                    <a:lnTo>
                      <a:pt x="1" y="2674"/>
                    </a:lnTo>
                    <a:lnTo>
                      <a:pt x="1" y="2695"/>
                    </a:lnTo>
                    <a:cubicBezTo>
                      <a:pt x="1" y="2695"/>
                      <a:pt x="111" y="2853"/>
                      <a:pt x="242" y="3046"/>
                    </a:cubicBezTo>
                    <a:cubicBezTo>
                      <a:pt x="373" y="3219"/>
                      <a:pt x="545" y="3418"/>
                      <a:pt x="744" y="3549"/>
                    </a:cubicBezTo>
                    <a:cubicBezTo>
                      <a:pt x="917" y="3659"/>
                      <a:pt x="1158" y="3722"/>
                      <a:pt x="1352" y="3769"/>
                    </a:cubicBezTo>
                    <a:cubicBezTo>
                      <a:pt x="1551" y="3811"/>
                      <a:pt x="1703" y="3832"/>
                      <a:pt x="1703" y="3832"/>
                    </a:cubicBezTo>
                    <a:lnTo>
                      <a:pt x="1745" y="3832"/>
                    </a:lnTo>
                    <a:lnTo>
                      <a:pt x="1766" y="3790"/>
                    </a:lnTo>
                    <a:lnTo>
                      <a:pt x="1923" y="3481"/>
                    </a:lnTo>
                    <a:cubicBezTo>
                      <a:pt x="2007" y="3329"/>
                      <a:pt x="2137" y="3135"/>
                      <a:pt x="2206" y="3088"/>
                    </a:cubicBezTo>
                    <a:cubicBezTo>
                      <a:pt x="2399" y="2957"/>
                      <a:pt x="2881" y="2743"/>
                      <a:pt x="2881" y="2743"/>
                    </a:cubicBezTo>
                    <a:lnTo>
                      <a:pt x="2923" y="2722"/>
                    </a:lnTo>
                    <a:lnTo>
                      <a:pt x="2902" y="2674"/>
                    </a:lnTo>
                    <a:cubicBezTo>
                      <a:pt x="2902" y="2674"/>
                      <a:pt x="2860" y="2240"/>
                      <a:pt x="2750" y="1805"/>
                    </a:cubicBezTo>
                    <a:cubicBezTo>
                      <a:pt x="2708" y="1585"/>
                      <a:pt x="2640" y="1365"/>
                      <a:pt x="2577" y="1192"/>
                    </a:cubicBezTo>
                    <a:cubicBezTo>
                      <a:pt x="2551" y="1103"/>
                      <a:pt x="2509" y="1041"/>
                      <a:pt x="2467" y="993"/>
                    </a:cubicBezTo>
                    <a:cubicBezTo>
                      <a:pt x="2446" y="972"/>
                      <a:pt x="2420" y="952"/>
                      <a:pt x="2399" y="931"/>
                    </a:cubicBezTo>
                    <a:cubicBezTo>
                      <a:pt x="2385" y="931"/>
                      <a:pt x="2362" y="921"/>
                      <a:pt x="2342" y="921"/>
                    </a:cubicBezTo>
                    <a:cubicBezTo>
                      <a:pt x="2332" y="921"/>
                      <a:pt x="2322" y="924"/>
                      <a:pt x="2316" y="931"/>
                    </a:cubicBezTo>
                    <a:cubicBezTo>
                      <a:pt x="2054" y="993"/>
                      <a:pt x="1504" y="1062"/>
                      <a:pt x="1462" y="1062"/>
                    </a:cubicBezTo>
                    <a:cubicBezTo>
                      <a:pt x="1462" y="1062"/>
                      <a:pt x="1373" y="993"/>
                      <a:pt x="1373" y="910"/>
                    </a:cubicBezTo>
                    <a:cubicBezTo>
                      <a:pt x="1373" y="863"/>
                      <a:pt x="1441" y="732"/>
                      <a:pt x="1483" y="601"/>
                    </a:cubicBezTo>
                    <a:cubicBezTo>
                      <a:pt x="1530" y="496"/>
                      <a:pt x="1572" y="339"/>
                      <a:pt x="1504" y="234"/>
                    </a:cubicBezTo>
                    <a:cubicBezTo>
                      <a:pt x="1462" y="124"/>
                      <a:pt x="1331" y="35"/>
                      <a:pt x="1221" y="14"/>
                    </a:cubicBezTo>
                    <a:cubicBezTo>
                      <a:pt x="1195" y="5"/>
                      <a:pt x="1168" y="0"/>
                      <a:pt x="11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2017;p46">
                <a:extLst>
                  <a:ext uri="{FF2B5EF4-FFF2-40B4-BE49-F238E27FC236}">
                    <a16:creationId xmlns:a16="http://schemas.microsoft.com/office/drawing/2014/main" id="{770707AB-1BBE-4550-9151-30787A76E58E}"/>
                  </a:ext>
                </a:extLst>
              </p:cNvPr>
              <p:cNvSpPr/>
              <p:nvPr/>
            </p:nvSpPr>
            <p:spPr>
              <a:xfrm>
                <a:off x="1734782" y="1444803"/>
                <a:ext cx="230011" cy="16801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179" extrusionOk="0">
                    <a:moveTo>
                      <a:pt x="1508" y="0"/>
                    </a:moveTo>
                    <a:cubicBezTo>
                      <a:pt x="1508" y="0"/>
                      <a:pt x="697" y="241"/>
                      <a:pt x="372" y="346"/>
                    </a:cubicBezTo>
                    <a:cubicBezTo>
                      <a:pt x="42" y="477"/>
                      <a:pt x="0" y="524"/>
                      <a:pt x="42" y="676"/>
                    </a:cubicBezTo>
                    <a:cubicBezTo>
                      <a:pt x="68" y="828"/>
                      <a:pt x="220" y="1179"/>
                      <a:pt x="220" y="1179"/>
                    </a:cubicBezTo>
                    <a:cubicBezTo>
                      <a:pt x="220" y="1179"/>
                      <a:pt x="896" y="959"/>
                      <a:pt x="1268" y="718"/>
                    </a:cubicBezTo>
                    <a:cubicBezTo>
                      <a:pt x="1613" y="456"/>
                      <a:pt x="1509" y="0"/>
                      <a:pt x="1508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2018;p46">
                <a:extLst>
                  <a:ext uri="{FF2B5EF4-FFF2-40B4-BE49-F238E27FC236}">
                    <a16:creationId xmlns:a16="http://schemas.microsoft.com/office/drawing/2014/main" id="{241B0125-FF61-44EE-8DE7-9F96968D33B0}"/>
                  </a:ext>
                </a:extLst>
              </p:cNvPr>
              <p:cNvSpPr/>
              <p:nvPr/>
            </p:nvSpPr>
            <p:spPr>
              <a:xfrm>
                <a:off x="1753451" y="1432120"/>
                <a:ext cx="221033" cy="192674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352" extrusionOk="0">
                    <a:moveTo>
                      <a:pt x="1419" y="0"/>
                    </a:moveTo>
                    <a:lnTo>
                      <a:pt x="1351" y="21"/>
                    </a:lnTo>
                    <a:cubicBezTo>
                      <a:pt x="1351" y="21"/>
                      <a:pt x="545" y="262"/>
                      <a:pt x="220" y="393"/>
                    </a:cubicBezTo>
                    <a:cubicBezTo>
                      <a:pt x="152" y="414"/>
                      <a:pt x="110" y="435"/>
                      <a:pt x="42" y="461"/>
                    </a:cubicBezTo>
                    <a:cubicBezTo>
                      <a:pt x="68" y="503"/>
                      <a:pt x="68" y="524"/>
                      <a:pt x="89" y="566"/>
                    </a:cubicBezTo>
                    <a:cubicBezTo>
                      <a:pt x="131" y="545"/>
                      <a:pt x="173" y="524"/>
                      <a:pt x="262" y="503"/>
                    </a:cubicBezTo>
                    <a:cubicBezTo>
                      <a:pt x="566" y="393"/>
                      <a:pt x="1247" y="173"/>
                      <a:pt x="1330" y="152"/>
                    </a:cubicBezTo>
                    <a:lnTo>
                      <a:pt x="1330" y="152"/>
                    </a:lnTo>
                    <a:cubicBezTo>
                      <a:pt x="1330" y="241"/>
                      <a:pt x="1377" y="566"/>
                      <a:pt x="1089" y="765"/>
                    </a:cubicBezTo>
                    <a:cubicBezTo>
                      <a:pt x="765" y="985"/>
                      <a:pt x="173" y="1179"/>
                      <a:pt x="110" y="1199"/>
                    </a:cubicBezTo>
                    <a:cubicBezTo>
                      <a:pt x="89" y="1199"/>
                      <a:pt x="42" y="1220"/>
                      <a:pt x="0" y="1247"/>
                    </a:cubicBezTo>
                    <a:cubicBezTo>
                      <a:pt x="21" y="1268"/>
                      <a:pt x="21" y="1289"/>
                      <a:pt x="21" y="1289"/>
                    </a:cubicBezTo>
                    <a:lnTo>
                      <a:pt x="42" y="1351"/>
                    </a:lnTo>
                    <a:lnTo>
                      <a:pt x="110" y="1330"/>
                    </a:lnTo>
                    <a:cubicBezTo>
                      <a:pt x="110" y="1330"/>
                      <a:pt x="786" y="1116"/>
                      <a:pt x="1158" y="854"/>
                    </a:cubicBezTo>
                    <a:cubicBezTo>
                      <a:pt x="1550" y="566"/>
                      <a:pt x="1440" y="68"/>
                      <a:pt x="1440" y="68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2019;p46">
                <a:extLst>
                  <a:ext uri="{FF2B5EF4-FFF2-40B4-BE49-F238E27FC236}">
                    <a16:creationId xmlns:a16="http://schemas.microsoft.com/office/drawing/2014/main" id="{1395280E-CE4B-4D94-9FA9-34118610DBD0}"/>
                  </a:ext>
                </a:extLst>
              </p:cNvPr>
              <p:cNvSpPr/>
              <p:nvPr/>
            </p:nvSpPr>
            <p:spPr>
              <a:xfrm>
                <a:off x="1703429" y="1351314"/>
                <a:ext cx="258371" cy="20549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442" extrusionOk="0">
                    <a:moveTo>
                      <a:pt x="1574" y="0"/>
                    </a:moveTo>
                    <a:cubicBezTo>
                      <a:pt x="1523" y="0"/>
                      <a:pt x="1469" y="15"/>
                      <a:pt x="1420" y="44"/>
                    </a:cubicBezTo>
                    <a:cubicBezTo>
                      <a:pt x="1247" y="112"/>
                      <a:pt x="592" y="567"/>
                      <a:pt x="309" y="635"/>
                    </a:cubicBezTo>
                    <a:cubicBezTo>
                      <a:pt x="0" y="698"/>
                      <a:pt x="89" y="918"/>
                      <a:pt x="157" y="1070"/>
                    </a:cubicBezTo>
                    <a:cubicBezTo>
                      <a:pt x="220" y="1222"/>
                      <a:pt x="419" y="1442"/>
                      <a:pt x="419" y="1442"/>
                    </a:cubicBezTo>
                    <a:cubicBezTo>
                      <a:pt x="419" y="1442"/>
                      <a:pt x="1179" y="1201"/>
                      <a:pt x="1467" y="897"/>
                    </a:cubicBezTo>
                    <a:cubicBezTo>
                      <a:pt x="1770" y="609"/>
                      <a:pt x="1812" y="373"/>
                      <a:pt x="1791" y="195"/>
                    </a:cubicBezTo>
                    <a:cubicBezTo>
                      <a:pt x="1777" y="64"/>
                      <a:pt x="1681" y="0"/>
                      <a:pt x="1574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2020;p46">
                <a:extLst>
                  <a:ext uri="{FF2B5EF4-FFF2-40B4-BE49-F238E27FC236}">
                    <a16:creationId xmlns:a16="http://schemas.microsoft.com/office/drawing/2014/main" id="{BDF61839-6950-4F77-8EB3-E4AE206D035A}"/>
                  </a:ext>
                </a:extLst>
              </p:cNvPr>
              <p:cNvSpPr/>
              <p:nvPr/>
            </p:nvSpPr>
            <p:spPr>
              <a:xfrm>
                <a:off x="1744473" y="1341766"/>
                <a:ext cx="227018" cy="2180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30" extrusionOk="0">
                    <a:moveTo>
                      <a:pt x="1262" y="1"/>
                    </a:moveTo>
                    <a:cubicBezTo>
                      <a:pt x="1200" y="22"/>
                      <a:pt x="1152" y="22"/>
                      <a:pt x="1111" y="48"/>
                    </a:cubicBezTo>
                    <a:cubicBezTo>
                      <a:pt x="1001" y="90"/>
                      <a:pt x="807" y="221"/>
                      <a:pt x="587" y="351"/>
                    </a:cubicBezTo>
                    <a:cubicBezTo>
                      <a:pt x="367" y="482"/>
                      <a:pt x="131" y="613"/>
                      <a:pt x="0" y="634"/>
                    </a:cubicBezTo>
                    <a:cubicBezTo>
                      <a:pt x="0" y="676"/>
                      <a:pt x="21" y="723"/>
                      <a:pt x="21" y="744"/>
                    </a:cubicBezTo>
                    <a:cubicBezTo>
                      <a:pt x="194" y="723"/>
                      <a:pt x="414" y="592"/>
                      <a:pt x="655" y="461"/>
                    </a:cubicBezTo>
                    <a:cubicBezTo>
                      <a:pt x="870" y="330"/>
                      <a:pt x="1090" y="179"/>
                      <a:pt x="1152" y="152"/>
                    </a:cubicBezTo>
                    <a:cubicBezTo>
                      <a:pt x="1201" y="138"/>
                      <a:pt x="1246" y="123"/>
                      <a:pt x="1293" y="123"/>
                    </a:cubicBezTo>
                    <a:cubicBezTo>
                      <a:pt x="1312" y="123"/>
                      <a:pt x="1332" y="125"/>
                      <a:pt x="1351" y="131"/>
                    </a:cubicBezTo>
                    <a:cubicBezTo>
                      <a:pt x="1414" y="152"/>
                      <a:pt x="1440" y="200"/>
                      <a:pt x="1461" y="262"/>
                    </a:cubicBezTo>
                    <a:cubicBezTo>
                      <a:pt x="1461" y="440"/>
                      <a:pt x="1414" y="655"/>
                      <a:pt x="1152" y="938"/>
                    </a:cubicBezTo>
                    <a:cubicBezTo>
                      <a:pt x="1022" y="1069"/>
                      <a:pt x="760" y="1200"/>
                      <a:pt x="524" y="1310"/>
                    </a:cubicBezTo>
                    <a:cubicBezTo>
                      <a:pt x="393" y="1357"/>
                      <a:pt x="283" y="1399"/>
                      <a:pt x="215" y="1420"/>
                    </a:cubicBezTo>
                    <a:cubicBezTo>
                      <a:pt x="215" y="1441"/>
                      <a:pt x="236" y="1462"/>
                      <a:pt x="236" y="1488"/>
                    </a:cubicBezTo>
                    <a:cubicBezTo>
                      <a:pt x="236" y="1488"/>
                      <a:pt x="236" y="1509"/>
                      <a:pt x="262" y="1530"/>
                    </a:cubicBezTo>
                    <a:cubicBezTo>
                      <a:pt x="325" y="1509"/>
                      <a:pt x="456" y="1462"/>
                      <a:pt x="587" y="1399"/>
                    </a:cubicBezTo>
                    <a:cubicBezTo>
                      <a:pt x="807" y="1310"/>
                      <a:pt x="1069" y="1179"/>
                      <a:pt x="1221" y="1006"/>
                    </a:cubicBezTo>
                    <a:cubicBezTo>
                      <a:pt x="1524" y="723"/>
                      <a:pt x="1592" y="461"/>
                      <a:pt x="1571" y="262"/>
                    </a:cubicBezTo>
                    <a:cubicBezTo>
                      <a:pt x="1545" y="131"/>
                      <a:pt x="1482" y="69"/>
                      <a:pt x="1393" y="22"/>
                    </a:cubicBezTo>
                    <a:cubicBezTo>
                      <a:pt x="1351" y="22"/>
                      <a:pt x="1310" y="1"/>
                      <a:pt x="12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2021;p46">
                <a:extLst>
                  <a:ext uri="{FF2B5EF4-FFF2-40B4-BE49-F238E27FC236}">
                    <a16:creationId xmlns:a16="http://schemas.microsoft.com/office/drawing/2014/main" id="{8A5D6ECA-4F15-4669-B5FE-39C6902E4FB6}"/>
                  </a:ext>
                </a:extLst>
              </p:cNvPr>
              <p:cNvSpPr/>
              <p:nvPr/>
            </p:nvSpPr>
            <p:spPr>
              <a:xfrm>
                <a:off x="1691458" y="1289606"/>
                <a:ext cx="267349" cy="226876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592" extrusionOk="0">
                    <a:moveTo>
                      <a:pt x="1498" y="1"/>
                    </a:moveTo>
                    <a:cubicBezTo>
                      <a:pt x="1369" y="1"/>
                      <a:pt x="1307" y="98"/>
                      <a:pt x="1132" y="236"/>
                    </a:cubicBezTo>
                    <a:cubicBezTo>
                      <a:pt x="917" y="435"/>
                      <a:pt x="241" y="738"/>
                      <a:pt x="131" y="827"/>
                    </a:cubicBezTo>
                    <a:cubicBezTo>
                      <a:pt x="1" y="911"/>
                      <a:pt x="346" y="1592"/>
                      <a:pt x="346" y="1592"/>
                    </a:cubicBezTo>
                    <a:cubicBezTo>
                      <a:pt x="346" y="1592"/>
                      <a:pt x="1132" y="1283"/>
                      <a:pt x="1462" y="1042"/>
                    </a:cubicBezTo>
                    <a:cubicBezTo>
                      <a:pt x="1765" y="780"/>
                      <a:pt x="1875" y="545"/>
                      <a:pt x="1875" y="367"/>
                    </a:cubicBezTo>
                    <a:cubicBezTo>
                      <a:pt x="1875" y="173"/>
                      <a:pt x="1812" y="63"/>
                      <a:pt x="1613" y="21"/>
                    </a:cubicBezTo>
                    <a:cubicBezTo>
                      <a:pt x="1568" y="7"/>
                      <a:pt x="1531" y="1"/>
                      <a:pt x="1498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022;p46">
                <a:extLst>
                  <a:ext uri="{FF2B5EF4-FFF2-40B4-BE49-F238E27FC236}">
                    <a16:creationId xmlns:a16="http://schemas.microsoft.com/office/drawing/2014/main" id="{8E478309-1239-413C-ACF5-0118CF72ACCE}"/>
                  </a:ext>
                </a:extLst>
              </p:cNvPr>
              <p:cNvSpPr/>
              <p:nvPr/>
            </p:nvSpPr>
            <p:spPr>
              <a:xfrm>
                <a:off x="1728797" y="1281625"/>
                <a:ext cx="239702" cy="231151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22" extrusionOk="0">
                    <a:moveTo>
                      <a:pt x="1211" y="1"/>
                    </a:moveTo>
                    <a:cubicBezTo>
                      <a:pt x="1165" y="1"/>
                      <a:pt x="1120" y="20"/>
                      <a:pt x="1090" y="51"/>
                    </a:cubicBezTo>
                    <a:cubicBezTo>
                      <a:pt x="1001" y="98"/>
                      <a:pt x="938" y="161"/>
                      <a:pt x="828" y="250"/>
                    </a:cubicBezTo>
                    <a:cubicBezTo>
                      <a:pt x="739" y="339"/>
                      <a:pt x="503" y="470"/>
                      <a:pt x="304" y="574"/>
                    </a:cubicBezTo>
                    <a:cubicBezTo>
                      <a:pt x="194" y="643"/>
                      <a:pt x="84" y="684"/>
                      <a:pt x="0" y="732"/>
                    </a:cubicBezTo>
                    <a:cubicBezTo>
                      <a:pt x="21" y="773"/>
                      <a:pt x="21" y="815"/>
                      <a:pt x="42" y="836"/>
                    </a:cubicBezTo>
                    <a:cubicBezTo>
                      <a:pt x="131" y="794"/>
                      <a:pt x="241" y="752"/>
                      <a:pt x="346" y="684"/>
                    </a:cubicBezTo>
                    <a:cubicBezTo>
                      <a:pt x="566" y="553"/>
                      <a:pt x="786" y="444"/>
                      <a:pt x="896" y="339"/>
                    </a:cubicBezTo>
                    <a:cubicBezTo>
                      <a:pt x="1027" y="250"/>
                      <a:pt x="1090" y="182"/>
                      <a:pt x="1132" y="140"/>
                    </a:cubicBezTo>
                    <a:cubicBezTo>
                      <a:pt x="1180" y="125"/>
                      <a:pt x="1215" y="110"/>
                      <a:pt x="1263" y="110"/>
                    </a:cubicBezTo>
                    <a:cubicBezTo>
                      <a:pt x="1282" y="110"/>
                      <a:pt x="1304" y="113"/>
                      <a:pt x="1331" y="119"/>
                    </a:cubicBezTo>
                    <a:cubicBezTo>
                      <a:pt x="1420" y="140"/>
                      <a:pt x="1482" y="182"/>
                      <a:pt x="1503" y="229"/>
                    </a:cubicBezTo>
                    <a:cubicBezTo>
                      <a:pt x="1550" y="271"/>
                      <a:pt x="1550" y="339"/>
                      <a:pt x="1550" y="423"/>
                    </a:cubicBezTo>
                    <a:cubicBezTo>
                      <a:pt x="1550" y="574"/>
                      <a:pt x="1461" y="794"/>
                      <a:pt x="1158" y="1056"/>
                    </a:cubicBezTo>
                    <a:cubicBezTo>
                      <a:pt x="1001" y="1166"/>
                      <a:pt x="718" y="1297"/>
                      <a:pt x="503" y="1407"/>
                    </a:cubicBezTo>
                    <a:cubicBezTo>
                      <a:pt x="393" y="1449"/>
                      <a:pt x="304" y="1491"/>
                      <a:pt x="241" y="1517"/>
                    </a:cubicBezTo>
                    <a:cubicBezTo>
                      <a:pt x="241" y="1559"/>
                      <a:pt x="262" y="1601"/>
                      <a:pt x="262" y="1622"/>
                    </a:cubicBezTo>
                    <a:cubicBezTo>
                      <a:pt x="346" y="1601"/>
                      <a:pt x="435" y="1559"/>
                      <a:pt x="545" y="1517"/>
                    </a:cubicBezTo>
                    <a:cubicBezTo>
                      <a:pt x="786" y="1407"/>
                      <a:pt x="1048" y="1276"/>
                      <a:pt x="1221" y="1145"/>
                    </a:cubicBezTo>
                    <a:cubicBezTo>
                      <a:pt x="1550" y="862"/>
                      <a:pt x="1681" y="622"/>
                      <a:pt x="1681" y="402"/>
                    </a:cubicBezTo>
                    <a:cubicBezTo>
                      <a:pt x="1681" y="313"/>
                      <a:pt x="1655" y="229"/>
                      <a:pt x="1592" y="161"/>
                    </a:cubicBezTo>
                    <a:cubicBezTo>
                      <a:pt x="1550" y="98"/>
                      <a:pt x="1461" y="30"/>
                      <a:pt x="1351" y="9"/>
                    </a:cubicBezTo>
                    <a:lnTo>
                      <a:pt x="1262" y="9"/>
                    </a:lnTo>
                    <a:cubicBezTo>
                      <a:pt x="1246" y="3"/>
                      <a:pt x="1228" y="1"/>
                      <a:pt x="12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2023;p46">
                <a:extLst>
                  <a:ext uri="{FF2B5EF4-FFF2-40B4-BE49-F238E27FC236}">
                    <a16:creationId xmlns:a16="http://schemas.microsoft.com/office/drawing/2014/main" id="{BC9B11C1-330A-4218-8FE8-F242A176E112}"/>
                  </a:ext>
                </a:extLst>
              </p:cNvPr>
              <p:cNvSpPr/>
              <p:nvPr/>
            </p:nvSpPr>
            <p:spPr>
              <a:xfrm>
                <a:off x="1684760" y="1246710"/>
                <a:ext cx="283737" cy="238562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74" extrusionOk="0">
                    <a:moveTo>
                      <a:pt x="1621" y="1"/>
                    </a:moveTo>
                    <a:cubicBezTo>
                      <a:pt x="1505" y="1"/>
                      <a:pt x="1357" y="92"/>
                      <a:pt x="1116" y="275"/>
                    </a:cubicBezTo>
                    <a:cubicBezTo>
                      <a:pt x="744" y="584"/>
                      <a:pt x="0" y="846"/>
                      <a:pt x="0" y="846"/>
                    </a:cubicBezTo>
                    <a:lnTo>
                      <a:pt x="288" y="1673"/>
                    </a:lnTo>
                    <a:cubicBezTo>
                      <a:pt x="288" y="1673"/>
                      <a:pt x="290" y="1673"/>
                      <a:pt x="292" y="1673"/>
                    </a:cubicBezTo>
                    <a:cubicBezTo>
                      <a:pt x="316" y="1673"/>
                      <a:pt x="454" y="1657"/>
                      <a:pt x="964" y="1343"/>
                    </a:cubicBezTo>
                    <a:cubicBezTo>
                      <a:pt x="1509" y="997"/>
                      <a:pt x="1791" y="689"/>
                      <a:pt x="1901" y="558"/>
                    </a:cubicBezTo>
                    <a:cubicBezTo>
                      <a:pt x="1990" y="406"/>
                      <a:pt x="1943" y="212"/>
                      <a:pt x="1791" y="81"/>
                    </a:cubicBezTo>
                    <a:cubicBezTo>
                      <a:pt x="1738" y="28"/>
                      <a:pt x="1684" y="1"/>
                      <a:pt x="1621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2024;p46">
                <a:extLst>
                  <a:ext uri="{FF2B5EF4-FFF2-40B4-BE49-F238E27FC236}">
                    <a16:creationId xmlns:a16="http://schemas.microsoft.com/office/drawing/2014/main" id="{3B6EBFEF-E2F8-462A-9570-F32ADE48202F}"/>
                  </a:ext>
                </a:extLst>
              </p:cNvPr>
              <p:cNvSpPr/>
              <p:nvPr/>
            </p:nvSpPr>
            <p:spPr>
              <a:xfrm>
                <a:off x="1675782" y="1239584"/>
                <a:ext cx="304686" cy="242695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1703" extrusionOk="0">
                    <a:moveTo>
                      <a:pt x="1572" y="0"/>
                    </a:moveTo>
                    <a:cubicBezTo>
                      <a:pt x="1462" y="42"/>
                      <a:pt x="1331" y="131"/>
                      <a:pt x="1137" y="283"/>
                    </a:cubicBezTo>
                    <a:cubicBezTo>
                      <a:pt x="786" y="566"/>
                      <a:pt x="42" y="848"/>
                      <a:pt x="42" y="848"/>
                    </a:cubicBezTo>
                    <a:lnTo>
                      <a:pt x="1" y="869"/>
                    </a:lnTo>
                    <a:lnTo>
                      <a:pt x="1" y="917"/>
                    </a:lnTo>
                    <a:lnTo>
                      <a:pt x="22" y="938"/>
                    </a:lnTo>
                    <a:cubicBezTo>
                      <a:pt x="63" y="917"/>
                      <a:pt x="131" y="917"/>
                      <a:pt x="194" y="917"/>
                    </a:cubicBezTo>
                    <a:cubicBezTo>
                      <a:pt x="372" y="828"/>
                      <a:pt x="896" y="634"/>
                      <a:pt x="1200" y="372"/>
                    </a:cubicBezTo>
                    <a:cubicBezTo>
                      <a:pt x="1399" y="241"/>
                      <a:pt x="1530" y="152"/>
                      <a:pt x="1614" y="110"/>
                    </a:cubicBezTo>
                    <a:cubicBezTo>
                      <a:pt x="1637" y="103"/>
                      <a:pt x="1657" y="100"/>
                      <a:pt x="1675" y="100"/>
                    </a:cubicBezTo>
                    <a:cubicBezTo>
                      <a:pt x="1728" y="100"/>
                      <a:pt x="1768" y="126"/>
                      <a:pt x="1833" y="173"/>
                    </a:cubicBezTo>
                    <a:cubicBezTo>
                      <a:pt x="1964" y="283"/>
                      <a:pt x="1985" y="456"/>
                      <a:pt x="1922" y="566"/>
                    </a:cubicBezTo>
                    <a:cubicBezTo>
                      <a:pt x="1813" y="697"/>
                      <a:pt x="1551" y="1000"/>
                      <a:pt x="980" y="1351"/>
                    </a:cubicBezTo>
                    <a:cubicBezTo>
                      <a:pt x="786" y="1461"/>
                      <a:pt x="634" y="1550"/>
                      <a:pt x="545" y="1592"/>
                    </a:cubicBezTo>
                    <a:cubicBezTo>
                      <a:pt x="545" y="1634"/>
                      <a:pt x="566" y="1655"/>
                      <a:pt x="566" y="1702"/>
                    </a:cubicBezTo>
                    <a:cubicBezTo>
                      <a:pt x="676" y="1655"/>
                      <a:pt x="828" y="1571"/>
                      <a:pt x="1048" y="1440"/>
                    </a:cubicBezTo>
                    <a:cubicBezTo>
                      <a:pt x="1614" y="1089"/>
                      <a:pt x="1896" y="765"/>
                      <a:pt x="2006" y="634"/>
                    </a:cubicBezTo>
                    <a:cubicBezTo>
                      <a:pt x="2137" y="477"/>
                      <a:pt x="2074" y="241"/>
                      <a:pt x="1896" y="84"/>
                    </a:cubicBezTo>
                    <a:cubicBezTo>
                      <a:pt x="1833" y="21"/>
                      <a:pt x="1765" y="0"/>
                      <a:pt x="16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2025;p46">
                <a:extLst>
                  <a:ext uri="{FF2B5EF4-FFF2-40B4-BE49-F238E27FC236}">
                    <a16:creationId xmlns:a16="http://schemas.microsoft.com/office/drawing/2014/main" id="{3019F34F-01CB-4F0F-950C-0E892B47A428}"/>
                  </a:ext>
                </a:extLst>
              </p:cNvPr>
              <p:cNvSpPr/>
              <p:nvPr/>
            </p:nvSpPr>
            <p:spPr>
              <a:xfrm>
                <a:off x="1259359" y="1552971"/>
                <a:ext cx="450902" cy="3929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2757" extrusionOk="0">
                    <a:moveTo>
                      <a:pt x="880" y="0"/>
                    </a:moveTo>
                    <a:cubicBezTo>
                      <a:pt x="859" y="0"/>
                      <a:pt x="843" y="6"/>
                      <a:pt x="828" y="6"/>
                    </a:cubicBezTo>
                    <a:cubicBezTo>
                      <a:pt x="739" y="48"/>
                      <a:pt x="629" y="111"/>
                      <a:pt x="587" y="179"/>
                    </a:cubicBezTo>
                    <a:cubicBezTo>
                      <a:pt x="587" y="179"/>
                      <a:pt x="456" y="310"/>
                      <a:pt x="236" y="613"/>
                    </a:cubicBezTo>
                    <a:cubicBezTo>
                      <a:pt x="0" y="922"/>
                      <a:pt x="105" y="1074"/>
                      <a:pt x="262" y="1289"/>
                    </a:cubicBezTo>
                    <a:cubicBezTo>
                      <a:pt x="414" y="1488"/>
                      <a:pt x="1917" y="2577"/>
                      <a:pt x="2200" y="2729"/>
                    </a:cubicBezTo>
                    <a:cubicBezTo>
                      <a:pt x="2235" y="2748"/>
                      <a:pt x="2270" y="2757"/>
                      <a:pt x="2306" y="2757"/>
                    </a:cubicBezTo>
                    <a:cubicBezTo>
                      <a:pt x="2564" y="2757"/>
                      <a:pt x="2831" y="2302"/>
                      <a:pt x="2964" y="2053"/>
                    </a:cubicBezTo>
                    <a:cubicBezTo>
                      <a:pt x="3116" y="1792"/>
                      <a:pt x="3163" y="1619"/>
                      <a:pt x="2964" y="1509"/>
                    </a:cubicBezTo>
                    <a:cubicBezTo>
                      <a:pt x="2792" y="1399"/>
                      <a:pt x="1765" y="943"/>
                      <a:pt x="1372" y="461"/>
                    </a:cubicBezTo>
                    <a:cubicBezTo>
                      <a:pt x="1061" y="51"/>
                      <a:pt x="945" y="0"/>
                      <a:pt x="8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2026;p46">
                <a:extLst>
                  <a:ext uri="{FF2B5EF4-FFF2-40B4-BE49-F238E27FC236}">
                    <a16:creationId xmlns:a16="http://schemas.microsoft.com/office/drawing/2014/main" id="{F6FD75F3-8427-44DA-8791-841972E0B3D5}"/>
                  </a:ext>
                </a:extLst>
              </p:cNvPr>
              <p:cNvSpPr/>
              <p:nvPr/>
            </p:nvSpPr>
            <p:spPr>
              <a:xfrm>
                <a:off x="1262351" y="1546273"/>
                <a:ext cx="447909" cy="4068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2855" extrusionOk="0">
                    <a:moveTo>
                      <a:pt x="873" y="110"/>
                    </a:moveTo>
                    <a:cubicBezTo>
                      <a:pt x="887" y="110"/>
                      <a:pt x="904" y="116"/>
                      <a:pt x="938" y="137"/>
                    </a:cubicBezTo>
                    <a:cubicBezTo>
                      <a:pt x="980" y="158"/>
                      <a:pt x="1111" y="268"/>
                      <a:pt x="1310" y="529"/>
                    </a:cubicBezTo>
                    <a:cubicBezTo>
                      <a:pt x="1503" y="791"/>
                      <a:pt x="1875" y="1032"/>
                      <a:pt x="2205" y="1231"/>
                    </a:cubicBezTo>
                    <a:cubicBezTo>
                      <a:pt x="2530" y="1404"/>
                      <a:pt x="2833" y="1556"/>
                      <a:pt x="2923" y="1598"/>
                    </a:cubicBezTo>
                    <a:cubicBezTo>
                      <a:pt x="3012" y="1645"/>
                      <a:pt x="3032" y="1687"/>
                      <a:pt x="3032" y="1776"/>
                    </a:cubicBezTo>
                    <a:cubicBezTo>
                      <a:pt x="3032" y="1839"/>
                      <a:pt x="2991" y="1949"/>
                      <a:pt x="2902" y="2080"/>
                    </a:cubicBezTo>
                    <a:cubicBezTo>
                      <a:pt x="2833" y="2210"/>
                      <a:pt x="2703" y="2409"/>
                      <a:pt x="2572" y="2561"/>
                    </a:cubicBezTo>
                    <a:cubicBezTo>
                      <a:pt x="2509" y="2624"/>
                      <a:pt x="2441" y="2692"/>
                      <a:pt x="2378" y="2713"/>
                    </a:cubicBezTo>
                    <a:cubicBezTo>
                      <a:pt x="2344" y="2734"/>
                      <a:pt x="2316" y="2745"/>
                      <a:pt x="2289" y="2745"/>
                    </a:cubicBezTo>
                    <a:cubicBezTo>
                      <a:pt x="2263" y="2745"/>
                      <a:pt x="2236" y="2734"/>
                      <a:pt x="2205" y="2713"/>
                    </a:cubicBezTo>
                    <a:cubicBezTo>
                      <a:pt x="2074" y="2645"/>
                      <a:pt x="1613" y="2341"/>
                      <a:pt x="1200" y="2038"/>
                    </a:cubicBezTo>
                    <a:cubicBezTo>
                      <a:pt x="980" y="1860"/>
                      <a:pt x="765" y="1708"/>
                      <a:pt x="587" y="1577"/>
                    </a:cubicBezTo>
                    <a:cubicBezTo>
                      <a:pt x="524" y="1514"/>
                      <a:pt x="435" y="1446"/>
                      <a:pt x="393" y="1404"/>
                    </a:cubicBezTo>
                    <a:cubicBezTo>
                      <a:pt x="325" y="1362"/>
                      <a:pt x="304" y="1315"/>
                      <a:pt x="283" y="1294"/>
                    </a:cubicBezTo>
                    <a:cubicBezTo>
                      <a:pt x="215" y="1205"/>
                      <a:pt x="152" y="1121"/>
                      <a:pt x="131" y="1032"/>
                    </a:cubicBezTo>
                    <a:cubicBezTo>
                      <a:pt x="131" y="943"/>
                      <a:pt x="152" y="838"/>
                      <a:pt x="262" y="681"/>
                    </a:cubicBezTo>
                    <a:cubicBezTo>
                      <a:pt x="477" y="398"/>
                      <a:pt x="587" y="268"/>
                      <a:pt x="587" y="268"/>
                    </a:cubicBezTo>
                    <a:lnTo>
                      <a:pt x="608" y="268"/>
                    </a:lnTo>
                    <a:cubicBezTo>
                      <a:pt x="655" y="205"/>
                      <a:pt x="739" y="158"/>
                      <a:pt x="828" y="116"/>
                    </a:cubicBezTo>
                    <a:cubicBezTo>
                      <a:pt x="849" y="116"/>
                      <a:pt x="859" y="110"/>
                      <a:pt x="873" y="110"/>
                    </a:cubicBezTo>
                    <a:close/>
                    <a:moveTo>
                      <a:pt x="870" y="0"/>
                    </a:moveTo>
                    <a:cubicBezTo>
                      <a:pt x="840" y="0"/>
                      <a:pt x="817" y="6"/>
                      <a:pt x="807" y="6"/>
                    </a:cubicBezTo>
                    <a:lnTo>
                      <a:pt x="786" y="6"/>
                    </a:lnTo>
                    <a:cubicBezTo>
                      <a:pt x="697" y="53"/>
                      <a:pt x="587" y="95"/>
                      <a:pt x="503" y="205"/>
                    </a:cubicBezTo>
                    <a:cubicBezTo>
                      <a:pt x="503" y="205"/>
                      <a:pt x="393" y="315"/>
                      <a:pt x="173" y="618"/>
                    </a:cubicBezTo>
                    <a:cubicBezTo>
                      <a:pt x="42" y="791"/>
                      <a:pt x="0" y="922"/>
                      <a:pt x="21" y="1032"/>
                    </a:cubicBezTo>
                    <a:cubicBezTo>
                      <a:pt x="42" y="1163"/>
                      <a:pt x="110" y="1273"/>
                      <a:pt x="194" y="1362"/>
                    </a:cubicBezTo>
                    <a:cubicBezTo>
                      <a:pt x="215" y="1404"/>
                      <a:pt x="262" y="1446"/>
                      <a:pt x="304" y="1493"/>
                    </a:cubicBezTo>
                    <a:cubicBezTo>
                      <a:pt x="372" y="1535"/>
                      <a:pt x="435" y="1598"/>
                      <a:pt x="524" y="1666"/>
                    </a:cubicBezTo>
                    <a:cubicBezTo>
                      <a:pt x="697" y="1797"/>
                      <a:pt x="917" y="1970"/>
                      <a:pt x="1131" y="2121"/>
                    </a:cubicBezTo>
                    <a:cubicBezTo>
                      <a:pt x="1550" y="2430"/>
                      <a:pt x="2006" y="2734"/>
                      <a:pt x="2158" y="2823"/>
                    </a:cubicBezTo>
                    <a:cubicBezTo>
                      <a:pt x="2202" y="2844"/>
                      <a:pt x="2252" y="2855"/>
                      <a:pt x="2299" y="2855"/>
                    </a:cubicBezTo>
                    <a:cubicBezTo>
                      <a:pt x="2345" y="2855"/>
                      <a:pt x="2388" y="2844"/>
                      <a:pt x="2420" y="2823"/>
                    </a:cubicBezTo>
                    <a:cubicBezTo>
                      <a:pt x="2509" y="2776"/>
                      <a:pt x="2598" y="2713"/>
                      <a:pt x="2661" y="2624"/>
                    </a:cubicBezTo>
                    <a:cubicBezTo>
                      <a:pt x="2813" y="2472"/>
                      <a:pt x="2923" y="2279"/>
                      <a:pt x="3012" y="2121"/>
                    </a:cubicBezTo>
                    <a:cubicBezTo>
                      <a:pt x="3074" y="1991"/>
                      <a:pt x="3142" y="1886"/>
                      <a:pt x="3142" y="1776"/>
                    </a:cubicBezTo>
                    <a:cubicBezTo>
                      <a:pt x="3142" y="1666"/>
                      <a:pt x="3095" y="1556"/>
                      <a:pt x="2991" y="1514"/>
                    </a:cubicBezTo>
                    <a:cubicBezTo>
                      <a:pt x="2881" y="1446"/>
                      <a:pt x="2572" y="1315"/>
                      <a:pt x="2247" y="1121"/>
                    </a:cubicBezTo>
                    <a:cubicBezTo>
                      <a:pt x="1943" y="943"/>
                      <a:pt x="1592" y="707"/>
                      <a:pt x="1393" y="467"/>
                    </a:cubicBezTo>
                    <a:cubicBezTo>
                      <a:pt x="1200" y="205"/>
                      <a:pt x="1069" y="74"/>
                      <a:pt x="980" y="27"/>
                    </a:cubicBezTo>
                    <a:cubicBezTo>
                      <a:pt x="938" y="6"/>
                      <a:pt x="900" y="0"/>
                      <a:pt x="87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027;p46">
                <a:extLst>
                  <a:ext uri="{FF2B5EF4-FFF2-40B4-BE49-F238E27FC236}">
                    <a16:creationId xmlns:a16="http://schemas.microsoft.com/office/drawing/2014/main" id="{2F3502D3-3043-4F14-AF09-BC8EE0583355}"/>
                  </a:ext>
                </a:extLst>
              </p:cNvPr>
              <p:cNvSpPr/>
              <p:nvPr/>
            </p:nvSpPr>
            <p:spPr>
              <a:xfrm>
                <a:off x="1022787" y="1304427"/>
                <a:ext cx="40473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04" extrusionOk="0">
                    <a:moveTo>
                      <a:pt x="131" y="1"/>
                    </a:moveTo>
                    <a:cubicBezTo>
                      <a:pt x="63" y="1"/>
                      <a:pt x="0" y="111"/>
                      <a:pt x="0" y="263"/>
                    </a:cubicBezTo>
                    <a:cubicBezTo>
                      <a:pt x="0" y="393"/>
                      <a:pt x="63" y="503"/>
                      <a:pt x="131" y="503"/>
                    </a:cubicBezTo>
                    <a:cubicBezTo>
                      <a:pt x="220" y="503"/>
                      <a:pt x="283" y="393"/>
                      <a:pt x="283" y="263"/>
                    </a:cubicBezTo>
                    <a:cubicBezTo>
                      <a:pt x="283" y="111"/>
                      <a:pt x="220" y="1"/>
                      <a:pt x="131" y="1"/>
                    </a:cubicBezTo>
                    <a:close/>
                  </a:path>
                </a:pathLst>
              </a:custGeom>
              <a:solidFill>
                <a:srgbClr val="3C2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2028;p46">
                <a:extLst>
                  <a:ext uri="{FF2B5EF4-FFF2-40B4-BE49-F238E27FC236}">
                    <a16:creationId xmlns:a16="http://schemas.microsoft.com/office/drawing/2014/main" id="{03282F95-C74B-424D-9115-2298542E1F03}"/>
                  </a:ext>
                </a:extLst>
              </p:cNvPr>
              <p:cNvSpPr/>
              <p:nvPr/>
            </p:nvSpPr>
            <p:spPr>
              <a:xfrm>
                <a:off x="1262351" y="1304427"/>
                <a:ext cx="34487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04" extrusionOk="0">
                    <a:moveTo>
                      <a:pt x="110" y="1"/>
                    </a:moveTo>
                    <a:cubicBezTo>
                      <a:pt x="63" y="1"/>
                      <a:pt x="0" y="111"/>
                      <a:pt x="0" y="263"/>
                    </a:cubicBezTo>
                    <a:cubicBezTo>
                      <a:pt x="0" y="393"/>
                      <a:pt x="63" y="503"/>
                      <a:pt x="110" y="503"/>
                    </a:cubicBezTo>
                    <a:cubicBezTo>
                      <a:pt x="173" y="503"/>
                      <a:pt x="241" y="393"/>
                      <a:pt x="241" y="263"/>
                    </a:cubicBezTo>
                    <a:cubicBezTo>
                      <a:pt x="241" y="111"/>
                      <a:pt x="173" y="1"/>
                      <a:pt x="110" y="1"/>
                    </a:cubicBezTo>
                    <a:close/>
                  </a:path>
                </a:pathLst>
              </a:custGeom>
              <a:solidFill>
                <a:srgbClr val="3C2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2029;p46">
                <a:extLst>
                  <a:ext uri="{FF2B5EF4-FFF2-40B4-BE49-F238E27FC236}">
                    <a16:creationId xmlns:a16="http://schemas.microsoft.com/office/drawing/2014/main" id="{76B950B5-2E31-4054-8AEA-2FC5940222D8}"/>
                  </a:ext>
                </a:extLst>
              </p:cNvPr>
              <p:cNvSpPr/>
              <p:nvPr/>
            </p:nvSpPr>
            <p:spPr>
              <a:xfrm>
                <a:off x="1190667" y="1340483"/>
                <a:ext cx="68832" cy="101467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12" extrusionOk="0">
                    <a:moveTo>
                      <a:pt x="78" y="1"/>
                    </a:moveTo>
                    <a:cubicBezTo>
                      <a:pt x="68" y="1"/>
                      <a:pt x="56" y="3"/>
                      <a:pt x="42" y="10"/>
                    </a:cubicBezTo>
                    <a:cubicBezTo>
                      <a:pt x="22" y="10"/>
                      <a:pt x="1" y="57"/>
                      <a:pt x="22" y="78"/>
                    </a:cubicBezTo>
                    <a:cubicBezTo>
                      <a:pt x="42" y="161"/>
                      <a:pt x="90" y="209"/>
                      <a:pt x="152" y="250"/>
                    </a:cubicBezTo>
                    <a:cubicBezTo>
                      <a:pt x="194" y="271"/>
                      <a:pt x="241" y="271"/>
                      <a:pt x="304" y="319"/>
                    </a:cubicBezTo>
                    <a:cubicBezTo>
                      <a:pt x="351" y="360"/>
                      <a:pt x="372" y="402"/>
                      <a:pt x="372" y="449"/>
                    </a:cubicBezTo>
                    <a:cubicBezTo>
                      <a:pt x="372" y="491"/>
                      <a:pt x="351" y="512"/>
                      <a:pt x="304" y="554"/>
                    </a:cubicBezTo>
                    <a:cubicBezTo>
                      <a:pt x="262" y="580"/>
                      <a:pt x="221" y="580"/>
                      <a:pt x="194" y="580"/>
                    </a:cubicBezTo>
                    <a:cubicBezTo>
                      <a:pt x="180" y="587"/>
                      <a:pt x="171" y="590"/>
                      <a:pt x="165" y="590"/>
                    </a:cubicBezTo>
                    <a:cubicBezTo>
                      <a:pt x="152" y="590"/>
                      <a:pt x="152" y="580"/>
                      <a:pt x="152" y="580"/>
                    </a:cubicBezTo>
                    <a:cubicBezTo>
                      <a:pt x="111" y="580"/>
                      <a:pt x="90" y="601"/>
                      <a:pt x="90" y="622"/>
                    </a:cubicBezTo>
                    <a:cubicBezTo>
                      <a:pt x="63" y="664"/>
                      <a:pt x="90" y="685"/>
                      <a:pt x="131" y="685"/>
                    </a:cubicBezTo>
                    <a:cubicBezTo>
                      <a:pt x="131" y="685"/>
                      <a:pt x="152" y="711"/>
                      <a:pt x="194" y="711"/>
                    </a:cubicBezTo>
                    <a:cubicBezTo>
                      <a:pt x="241" y="685"/>
                      <a:pt x="304" y="685"/>
                      <a:pt x="372" y="643"/>
                    </a:cubicBezTo>
                    <a:cubicBezTo>
                      <a:pt x="435" y="601"/>
                      <a:pt x="482" y="533"/>
                      <a:pt x="482" y="449"/>
                    </a:cubicBezTo>
                    <a:cubicBezTo>
                      <a:pt x="482" y="381"/>
                      <a:pt x="435" y="292"/>
                      <a:pt x="372" y="230"/>
                    </a:cubicBezTo>
                    <a:cubicBezTo>
                      <a:pt x="283" y="188"/>
                      <a:pt x="221" y="161"/>
                      <a:pt x="194" y="140"/>
                    </a:cubicBezTo>
                    <a:cubicBezTo>
                      <a:pt x="173" y="120"/>
                      <a:pt x="152" y="120"/>
                      <a:pt x="131" y="31"/>
                    </a:cubicBezTo>
                    <a:cubicBezTo>
                      <a:pt x="117" y="16"/>
                      <a:pt x="102" y="1"/>
                      <a:pt x="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2030;p46">
                <a:extLst>
                  <a:ext uri="{FF2B5EF4-FFF2-40B4-BE49-F238E27FC236}">
                    <a16:creationId xmlns:a16="http://schemas.microsoft.com/office/drawing/2014/main" id="{4B86F5C2-3BB9-4C60-A053-0A6FF4BFAC8B}"/>
                  </a:ext>
                </a:extLst>
              </p:cNvPr>
              <p:cNvSpPr/>
              <p:nvPr/>
            </p:nvSpPr>
            <p:spPr>
              <a:xfrm>
                <a:off x="1084637" y="1485135"/>
                <a:ext cx="189823" cy="12469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75" extrusionOk="0">
                    <a:moveTo>
                      <a:pt x="724" y="0"/>
                    </a:moveTo>
                    <a:cubicBezTo>
                      <a:pt x="394" y="21"/>
                      <a:pt x="111" y="42"/>
                      <a:pt x="69" y="110"/>
                    </a:cubicBezTo>
                    <a:cubicBezTo>
                      <a:pt x="1" y="241"/>
                      <a:pt x="22" y="875"/>
                      <a:pt x="635" y="875"/>
                    </a:cubicBezTo>
                    <a:cubicBezTo>
                      <a:pt x="1268" y="875"/>
                      <a:pt x="1310" y="372"/>
                      <a:pt x="1310" y="262"/>
                    </a:cubicBezTo>
                    <a:cubicBezTo>
                      <a:pt x="1331" y="42"/>
                      <a:pt x="1200" y="42"/>
                      <a:pt x="1200" y="42"/>
                    </a:cubicBezTo>
                    <a:cubicBezTo>
                      <a:pt x="1200" y="42"/>
                      <a:pt x="1069" y="0"/>
                      <a:pt x="724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031;p46">
                <a:extLst>
                  <a:ext uri="{FF2B5EF4-FFF2-40B4-BE49-F238E27FC236}">
                    <a16:creationId xmlns:a16="http://schemas.microsoft.com/office/drawing/2014/main" id="{B45D1A5B-6BD3-4B81-98D0-0B60205DC58F}"/>
                  </a:ext>
                </a:extLst>
              </p:cNvPr>
              <p:cNvSpPr/>
              <p:nvPr/>
            </p:nvSpPr>
            <p:spPr>
              <a:xfrm>
                <a:off x="1081645" y="1478009"/>
                <a:ext cx="199514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88" extrusionOk="0">
                    <a:moveTo>
                      <a:pt x="903" y="108"/>
                    </a:moveTo>
                    <a:cubicBezTo>
                      <a:pt x="1113" y="108"/>
                      <a:pt x="1200" y="139"/>
                      <a:pt x="1200" y="139"/>
                    </a:cubicBezTo>
                    <a:lnTo>
                      <a:pt x="1221" y="139"/>
                    </a:lnTo>
                    <a:lnTo>
                      <a:pt x="1247" y="160"/>
                    </a:lnTo>
                    <a:cubicBezTo>
                      <a:pt x="1268" y="181"/>
                      <a:pt x="1289" y="202"/>
                      <a:pt x="1289" y="312"/>
                    </a:cubicBezTo>
                    <a:cubicBezTo>
                      <a:pt x="1268" y="354"/>
                      <a:pt x="1268" y="506"/>
                      <a:pt x="1179" y="637"/>
                    </a:cubicBezTo>
                    <a:cubicBezTo>
                      <a:pt x="1090" y="768"/>
                      <a:pt x="959" y="877"/>
                      <a:pt x="656" y="877"/>
                    </a:cubicBezTo>
                    <a:cubicBezTo>
                      <a:pt x="373" y="877"/>
                      <a:pt x="242" y="726"/>
                      <a:pt x="174" y="574"/>
                    </a:cubicBezTo>
                    <a:cubicBezTo>
                      <a:pt x="132" y="485"/>
                      <a:pt x="132" y="401"/>
                      <a:pt x="111" y="333"/>
                    </a:cubicBezTo>
                    <a:cubicBezTo>
                      <a:pt x="111" y="270"/>
                      <a:pt x="132" y="202"/>
                      <a:pt x="132" y="202"/>
                    </a:cubicBezTo>
                    <a:cubicBezTo>
                      <a:pt x="132" y="202"/>
                      <a:pt x="153" y="181"/>
                      <a:pt x="174" y="181"/>
                    </a:cubicBezTo>
                    <a:cubicBezTo>
                      <a:pt x="221" y="160"/>
                      <a:pt x="263" y="160"/>
                      <a:pt x="305" y="160"/>
                    </a:cubicBezTo>
                    <a:cubicBezTo>
                      <a:pt x="436" y="139"/>
                      <a:pt x="593" y="113"/>
                      <a:pt x="745" y="113"/>
                    </a:cubicBezTo>
                    <a:cubicBezTo>
                      <a:pt x="804" y="109"/>
                      <a:pt x="856" y="108"/>
                      <a:pt x="903" y="108"/>
                    </a:cubicBezTo>
                    <a:close/>
                    <a:moveTo>
                      <a:pt x="932" y="0"/>
                    </a:moveTo>
                    <a:cubicBezTo>
                      <a:pt x="878" y="0"/>
                      <a:pt x="815" y="2"/>
                      <a:pt x="745" y="8"/>
                    </a:cubicBezTo>
                    <a:cubicBezTo>
                      <a:pt x="567" y="8"/>
                      <a:pt x="415" y="29"/>
                      <a:pt x="305" y="29"/>
                    </a:cubicBezTo>
                    <a:cubicBezTo>
                      <a:pt x="242" y="50"/>
                      <a:pt x="174" y="50"/>
                      <a:pt x="132" y="71"/>
                    </a:cubicBezTo>
                    <a:cubicBezTo>
                      <a:pt x="111" y="92"/>
                      <a:pt x="69" y="92"/>
                      <a:pt x="43" y="139"/>
                    </a:cubicBezTo>
                    <a:cubicBezTo>
                      <a:pt x="22" y="181"/>
                      <a:pt x="1" y="244"/>
                      <a:pt x="1" y="333"/>
                    </a:cubicBezTo>
                    <a:cubicBezTo>
                      <a:pt x="1" y="422"/>
                      <a:pt x="22" y="506"/>
                      <a:pt x="69" y="616"/>
                    </a:cubicBezTo>
                    <a:cubicBezTo>
                      <a:pt x="153" y="815"/>
                      <a:pt x="331" y="987"/>
                      <a:pt x="656" y="987"/>
                    </a:cubicBezTo>
                    <a:cubicBezTo>
                      <a:pt x="986" y="987"/>
                      <a:pt x="1179" y="857"/>
                      <a:pt x="1268" y="684"/>
                    </a:cubicBezTo>
                    <a:cubicBezTo>
                      <a:pt x="1378" y="532"/>
                      <a:pt x="1399" y="375"/>
                      <a:pt x="1399" y="312"/>
                    </a:cubicBezTo>
                    <a:cubicBezTo>
                      <a:pt x="1399" y="202"/>
                      <a:pt x="1378" y="113"/>
                      <a:pt x="1331" y="71"/>
                    </a:cubicBezTo>
                    <a:cubicBezTo>
                      <a:pt x="1289" y="50"/>
                      <a:pt x="1247" y="29"/>
                      <a:pt x="1221" y="29"/>
                    </a:cubicBezTo>
                    <a:cubicBezTo>
                      <a:pt x="1221" y="29"/>
                      <a:pt x="1128" y="0"/>
                      <a:pt x="9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032;p46">
                <a:extLst>
                  <a:ext uri="{FF2B5EF4-FFF2-40B4-BE49-F238E27FC236}">
                    <a16:creationId xmlns:a16="http://schemas.microsoft.com/office/drawing/2014/main" id="{D9B7CF85-D20C-4058-B5DC-51F0479AD55A}"/>
                  </a:ext>
                </a:extLst>
              </p:cNvPr>
              <p:cNvSpPr/>
              <p:nvPr/>
            </p:nvSpPr>
            <p:spPr>
              <a:xfrm>
                <a:off x="1100314" y="1485135"/>
                <a:ext cx="155478" cy="333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34" extrusionOk="0">
                    <a:moveTo>
                      <a:pt x="614" y="0"/>
                    </a:moveTo>
                    <a:cubicBezTo>
                      <a:pt x="331" y="21"/>
                      <a:pt x="90" y="42"/>
                      <a:pt x="1" y="89"/>
                    </a:cubicBezTo>
                    <a:cubicBezTo>
                      <a:pt x="22" y="152"/>
                      <a:pt x="43" y="220"/>
                      <a:pt x="132" y="220"/>
                    </a:cubicBezTo>
                    <a:cubicBezTo>
                      <a:pt x="184" y="228"/>
                      <a:pt x="331" y="233"/>
                      <a:pt x="493" y="233"/>
                    </a:cubicBezTo>
                    <a:cubicBezTo>
                      <a:pt x="735" y="233"/>
                      <a:pt x="1011" y="222"/>
                      <a:pt x="1048" y="194"/>
                    </a:cubicBezTo>
                    <a:cubicBezTo>
                      <a:pt x="1069" y="173"/>
                      <a:pt x="1090" y="110"/>
                      <a:pt x="1090" y="42"/>
                    </a:cubicBezTo>
                    <a:cubicBezTo>
                      <a:pt x="1090" y="42"/>
                      <a:pt x="985" y="0"/>
                      <a:pt x="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033;p46">
                <a:extLst>
                  <a:ext uri="{FF2B5EF4-FFF2-40B4-BE49-F238E27FC236}">
                    <a16:creationId xmlns:a16="http://schemas.microsoft.com/office/drawing/2014/main" id="{87B59BAD-EE20-4628-A765-17416FF76C54}"/>
                  </a:ext>
                </a:extLst>
              </p:cNvPr>
              <p:cNvSpPr/>
              <p:nvPr/>
            </p:nvSpPr>
            <p:spPr>
              <a:xfrm>
                <a:off x="1091478" y="1479149"/>
                <a:ext cx="174005" cy="463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25" extrusionOk="0">
                    <a:moveTo>
                      <a:pt x="786" y="105"/>
                    </a:moveTo>
                    <a:cubicBezTo>
                      <a:pt x="1000" y="105"/>
                      <a:pt x="1068" y="131"/>
                      <a:pt x="1089" y="131"/>
                    </a:cubicBezTo>
                    <a:lnTo>
                      <a:pt x="1089" y="173"/>
                    </a:lnTo>
                    <a:cubicBezTo>
                      <a:pt x="1089" y="194"/>
                      <a:pt x="1068" y="194"/>
                      <a:pt x="1068" y="194"/>
                    </a:cubicBezTo>
                    <a:lnTo>
                      <a:pt x="1047" y="194"/>
                    </a:lnTo>
                    <a:cubicBezTo>
                      <a:pt x="1021" y="194"/>
                      <a:pt x="1000" y="194"/>
                      <a:pt x="958" y="215"/>
                    </a:cubicBezTo>
                    <a:lnTo>
                      <a:pt x="194" y="215"/>
                    </a:lnTo>
                    <a:cubicBezTo>
                      <a:pt x="173" y="215"/>
                      <a:pt x="152" y="215"/>
                      <a:pt x="152" y="194"/>
                    </a:cubicBezTo>
                    <a:lnTo>
                      <a:pt x="131" y="173"/>
                    </a:lnTo>
                    <a:cubicBezTo>
                      <a:pt x="173" y="152"/>
                      <a:pt x="215" y="152"/>
                      <a:pt x="304" y="131"/>
                    </a:cubicBezTo>
                    <a:cubicBezTo>
                      <a:pt x="414" y="131"/>
                      <a:pt x="545" y="105"/>
                      <a:pt x="676" y="105"/>
                    </a:cubicBezTo>
                    <a:close/>
                    <a:moveTo>
                      <a:pt x="676" y="0"/>
                    </a:moveTo>
                    <a:cubicBezTo>
                      <a:pt x="545" y="0"/>
                      <a:pt x="393" y="0"/>
                      <a:pt x="283" y="21"/>
                    </a:cubicBezTo>
                    <a:cubicBezTo>
                      <a:pt x="173" y="42"/>
                      <a:pt x="84" y="42"/>
                      <a:pt x="42" y="84"/>
                    </a:cubicBezTo>
                    <a:lnTo>
                      <a:pt x="0" y="84"/>
                    </a:lnTo>
                    <a:lnTo>
                      <a:pt x="0" y="152"/>
                    </a:lnTo>
                    <a:cubicBezTo>
                      <a:pt x="21" y="173"/>
                      <a:pt x="21" y="215"/>
                      <a:pt x="63" y="262"/>
                    </a:cubicBezTo>
                    <a:cubicBezTo>
                      <a:pt x="84" y="304"/>
                      <a:pt x="131" y="325"/>
                      <a:pt x="194" y="325"/>
                    </a:cubicBezTo>
                    <a:lnTo>
                      <a:pt x="958" y="325"/>
                    </a:lnTo>
                    <a:cubicBezTo>
                      <a:pt x="1000" y="325"/>
                      <a:pt x="1047" y="325"/>
                      <a:pt x="1068" y="304"/>
                    </a:cubicBezTo>
                    <a:lnTo>
                      <a:pt x="1110" y="304"/>
                    </a:lnTo>
                    <a:cubicBezTo>
                      <a:pt x="1110" y="304"/>
                      <a:pt x="1131" y="304"/>
                      <a:pt x="1152" y="283"/>
                    </a:cubicBezTo>
                    <a:cubicBezTo>
                      <a:pt x="1178" y="262"/>
                      <a:pt x="1199" y="215"/>
                      <a:pt x="1199" y="194"/>
                    </a:cubicBezTo>
                    <a:cubicBezTo>
                      <a:pt x="1199" y="152"/>
                      <a:pt x="1220" y="131"/>
                      <a:pt x="1220" y="84"/>
                    </a:cubicBezTo>
                    <a:lnTo>
                      <a:pt x="1220" y="42"/>
                    </a:lnTo>
                    <a:lnTo>
                      <a:pt x="1178" y="21"/>
                    </a:lnTo>
                    <a:cubicBezTo>
                      <a:pt x="1178" y="21"/>
                      <a:pt x="1047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2034;p46">
                <a:extLst>
                  <a:ext uri="{FF2B5EF4-FFF2-40B4-BE49-F238E27FC236}">
                    <a16:creationId xmlns:a16="http://schemas.microsoft.com/office/drawing/2014/main" id="{71EB132E-BB1D-4716-AE4D-68A1BFB67F0C}"/>
                  </a:ext>
                </a:extLst>
              </p:cNvPr>
              <p:cNvSpPr/>
              <p:nvPr/>
            </p:nvSpPr>
            <p:spPr>
              <a:xfrm>
                <a:off x="1097321" y="1541000"/>
                <a:ext cx="146500" cy="68832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83" extrusionOk="0">
                    <a:moveTo>
                      <a:pt x="415" y="1"/>
                    </a:moveTo>
                    <a:cubicBezTo>
                      <a:pt x="221" y="1"/>
                      <a:pt x="90" y="64"/>
                      <a:pt x="1" y="132"/>
                    </a:cubicBezTo>
                    <a:cubicBezTo>
                      <a:pt x="64" y="326"/>
                      <a:pt x="242" y="483"/>
                      <a:pt x="546" y="483"/>
                    </a:cubicBezTo>
                    <a:cubicBezTo>
                      <a:pt x="786" y="483"/>
                      <a:pt x="917" y="415"/>
                      <a:pt x="1027" y="326"/>
                    </a:cubicBezTo>
                    <a:cubicBezTo>
                      <a:pt x="938" y="174"/>
                      <a:pt x="786" y="22"/>
                      <a:pt x="483" y="1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2035;p46">
                <a:extLst>
                  <a:ext uri="{FF2B5EF4-FFF2-40B4-BE49-F238E27FC236}">
                    <a16:creationId xmlns:a16="http://schemas.microsoft.com/office/drawing/2014/main" id="{8D8D8D3F-E128-4496-9B53-E5645C296960}"/>
                  </a:ext>
                </a:extLst>
              </p:cNvPr>
              <p:cNvSpPr/>
              <p:nvPr/>
            </p:nvSpPr>
            <p:spPr>
              <a:xfrm>
                <a:off x="1087630" y="1531309"/>
                <a:ext cx="165169" cy="8750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14" extrusionOk="0">
                    <a:moveTo>
                      <a:pt x="483" y="111"/>
                    </a:moveTo>
                    <a:cubicBezTo>
                      <a:pt x="504" y="111"/>
                      <a:pt x="525" y="132"/>
                      <a:pt x="551" y="132"/>
                    </a:cubicBezTo>
                    <a:cubicBezTo>
                      <a:pt x="786" y="158"/>
                      <a:pt x="917" y="263"/>
                      <a:pt x="1006" y="373"/>
                    </a:cubicBezTo>
                    <a:cubicBezTo>
                      <a:pt x="917" y="441"/>
                      <a:pt x="813" y="503"/>
                      <a:pt x="614" y="503"/>
                    </a:cubicBezTo>
                    <a:cubicBezTo>
                      <a:pt x="352" y="503"/>
                      <a:pt x="221" y="373"/>
                      <a:pt x="158" y="221"/>
                    </a:cubicBezTo>
                    <a:cubicBezTo>
                      <a:pt x="242" y="179"/>
                      <a:pt x="331" y="111"/>
                      <a:pt x="483" y="111"/>
                    </a:cubicBezTo>
                    <a:close/>
                    <a:moveTo>
                      <a:pt x="441" y="1"/>
                    </a:moveTo>
                    <a:lnTo>
                      <a:pt x="441" y="27"/>
                    </a:lnTo>
                    <a:cubicBezTo>
                      <a:pt x="263" y="48"/>
                      <a:pt x="111" y="111"/>
                      <a:pt x="27" y="158"/>
                    </a:cubicBezTo>
                    <a:lnTo>
                      <a:pt x="1" y="179"/>
                    </a:lnTo>
                    <a:lnTo>
                      <a:pt x="27" y="221"/>
                    </a:lnTo>
                    <a:cubicBezTo>
                      <a:pt x="90" y="420"/>
                      <a:pt x="289" y="613"/>
                      <a:pt x="614" y="613"/>
                    </a:cubicBezTo>
                    <a:cubicBezTo>
                      <a:pt x="854" y="613"/>
                      <a:pt x="1027" y="551"/>
                      <a:pt x="1137" y="441"/>
                    </a:cubicBezTo>
                    <a:lnTo>
                      <a:pt x="1158" y="420"/>
                    </a:lnTo>
                    <a:lnTo>
                      <a:pt x="1137" y="373"/>
                    </a:lnTo>
                    <a:cubicBezTo>
                      <a:pt x="1048" y="200"/>
                      <a:pt x="875" y="48"/>
                      <a:pt x="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036;p46">
              <a:extLst>
                <a:ext uri="{FF2B5EF4-FFF2-40B4-BE49-F238E27FC236}">
                  <a16:creationId xmlns:a16="http://schemas.microsoft.com/office/drawing/2014/main" id="{AA62472B-AE07-46DB-9D44-C995CE4E94D8}"/>
                </a:ext>
              </a:extLst>
            </p:cNvPr>
            <p:cNvGrpSpPr/>
            <p:nvPr/>
          </p:nvGrpSpPr>
          <p:grpSpPr>
            <a:xfrm>
              <a:off x="5778868" y="1396581"/>
              <a:ext cx="968336" cy="844519"/>
              <a:chOff x="4096163" y="1061575"/>
              <a:chExt cx="3672113" cy="3202576"/>
            </a:xfrm>
          </p:grpSpPr>
          <p:sp>
            <p:nvSpPr>
              <p:cNvPr id="315" name="Google Shape;2037;p46">
                <a:extLst>
                  <a:ext uri="{FF2B5EF4-FFF2-40B4-BE49-F238E27FC236}">
                    <a16:creationId xmlns:a16="http://schemas.microsoft.com/office/drawing/2014/main" id="{D5F567D6-584B-4F6E-A244-2FB51314B1E4}"/>
                  </a:ext>
                </a:extLst>
              </p:cNvPr>
              <p:cNvSpPr/>
              <p:nvPr/>
            </p:nvSpPr>
            <p:spPr>
              <a:xfrm>
                <a:off x="4107402" y="1078605"/>
                <a:ext cx="3056610" cy="305630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0050" extrusionOk="0">
                    <a:moveTo>
                      <a:pt x="5028" y="0"/>
                    </a:moveTo>
                    <a:cubicBezTo>
                      <a:pt x="2255" y="0"/>
                      <a:pt x="0" y="2255"/>
                      <a:pt x="0" y="5027"/>
                    </a:cubicBezTo>
                    <a:cubicBezTo>
                      <a:pt x="0" y="7800"/>
                      <a:pt x="2255" y="10050"/>
                      <a:pt x="5028" y="10050"/>
                    </a:cubicBezTo>
                    <a:cubicBezTo>
                      <a:pt x="7800" y="10050"/>
                      <a:pt x="10050" y="7800"/>
                      <a:pt x="10050" y="5027"/>
                    </a:cubicBezTo>
                    <a:cubicBezTo>
                      <a:pt x="10050" y="2255"/>
                      <a:pt x="7800" y="0"/>
                      <a:pt x="50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8;p46">
                <a:extLst>
                  <a:ext uri="{FF2B5EF4-FFF2-40B4-BE49-F238E27FC236}">
                    <a16:creationId xmlns:a16="http://schemas.microsoft.com/office/drawing/2014/main" id="{E08CFBEB-38CE-4611-93A5-30025FEA5B00}"/>
                  </a:ext>
                </a:extLst>
              </p:cNvPr>
              <p:cNvSpPr/>
              <p:nvPr/>
            </p:nvSpPr>
            <p:spPr>
              <a:xfrm>
                <a:off x="4096163" y="1061575"/>
                <a:ext cx="3086108" cy="3091582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0166" extrusionOk="0">
                    <a:moveTo>
                      <a:pt x="5065" y="93"/>
                    </a:moveTo>
                    <a:cubicBezTo>
                      <a:pt x="7819" y="93"/>
                      <a:pt x="10032" y="2329"/>
                      <a:pt x="10032" y="5083"/>
                    </a:cubicBezTo>
                    <a:cubicBezTo>
                      <a:pt x="10032" y="7832"/>
                      <a:pt x="7819" y="10050"/>
                      <a:pt x="5065" y="10050"/>
                    </a:cubicBezTo>
                    <a:cubicBezTo>
                      <a:pt x="2329" y="10050"/>
                      <a:pt x="98" y="7832"/>
                      <a:pt x="98" y="5083"/>
                    </a:cubicBezTo>
                    <a:cubicBezTo>
                      <a:pt x="98" y="2329"/>
                      <a:pt x="2329" y="93"/>
                      <a:pt x="5065" y="93"/>
                    </a:cubicBezTo>
                    <a:close/>
                    <a:moveTo>
                      <a:pt x="5065" y="1"/>
                    </a:moveTo>
                    <a:cubicBezTo>
                      <a:pt x="2274" y="1"/>
                      <a:pt x="1" y="2269"/>
                      <a:pt x="1" y="5083"/>
                    </a:cubicBezTo>
                    <a:cubicBezTo>
                      <a:pt x="1" y="7892"/>
                      <a:pt x="2274" y="10166"/>
                      <a:pt x="5065" y="10166"/>
                    </a:cubicBezTo>
                    <a:cubicBezTo>
                      <a:pt x="7874" y="10166"/>
                      <a:pt x="10147" y="7892"/>
                      <a:pt x="10147" y="5083"/>
                    </a:cubicBezTo>
                    <a:cubicBezTo>
                      <a:pt x="10147" y="2269"/>
                      <a:pt x="7874" y="1"/>
                      <a:pt x="50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039;p46">
                <a:extLst>
                  <a:ext uri="{FF2B5EF4-FFF2-40B4-BE49-F238E27FC236}">
                    <a16:creationId xmlns:a16="http://schemas.microsoft.com/office/drawing/2014/main" id="{F8548FEC-303E-4576-AAD2-F815AB1A1AB7}"/>
                  </a:ext>
                </a:extLst>
              </p:cNvPr>
              <p:cNvSpPr/>
              <p:nvPr/>
            </p:nvSpPr>
            <p:spPr>
              <a:xfrm>
                <a:off x="4231175" y="1195079"/>
                <a:ext cx="2810585" cy="2817579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9265" extrusionOk="0">
                    <a:moveTo>
                      <a:pt x="4621" y="1"/>
                    </a:moveTo>
                    <a:cubicBezTo>
                      <a:pt x="2061" y="1"/>
                      <a:pt x="0" y="2080"/>
                      <a:pt x="0" y="4644"/>
                    </a:cubicBezTo>
                    <a:cubicBezTo>
                      <a:pt x="0" y="7204"/>
                      <a:pt x="2061" y="9265"/>
                      <a:pt x="4621" y="9265"/>
                    </a:cubicBezTo>
                    <a:cubicBezTo>
                      <a:pt x="7180" y="9265"/>
                      <a:pt x="9241" y="7204"/>
                      <a:pt x="9241" y="4644"/>
                    </a:cubicBezTo>
                    <a:cubicBezTo>
                      <a:pt x="9241" y="2080"/>
                      <a:pt x="7180" y="1"/>
                      <a:pt x="4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40;p46">
                <a:extLst>
                  <a:ext uri="{FF2B5EF4-FFF2-40B4-BE49-F238E27FC236}">
                    <a16:creationId xmlns:a16="http://schemas.microsoft.com/office/drawing/2014/main" id="{3ADB1630-3BCE-40C2-85F9-F39830C72205}"/>
                  </a:ext>
                </a:extLst>
              </p:cNvPr>
              <p:cNvSpPr/>
              <p:nvPr/>
            </p:nvSpPr>
            <p:spPr>
              <a:xfrm>
                <a:off x="4212928" y="1183827"/>
                <a:ext cx="2845557" cy="2845861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58" extrusionOk="0">
                    <a:moveTo>
                      <a:pt x="4681" y="98"/>
                    </a:moveTo>
                    <a:cubicBezTo>
                      <a:pt x="7204" y="98"/>
                      <a:pt x="9264" y="2158"/>
                      <a:pt x="9264" y="4681"/>
                    </a:cubicBezTo>
                    <a:cubicBezTo>
                      <a:pt x="9264" y="7199"/>
                      <a:pt x="7204" y="9260"/>
                      <a:pt x="4681" y="9260"/>
                    </a:cubicBezTo>
                    <a:cubicBezTo>
                      <a:pt x="2158" y="9260"/>
                      <a:pt x="116" y="7199"/>
                      <a:pt x="116" y="4681"/>
                    </a:cubicBezTo>
                    <a:cubicBezTo>
                      <a:pt x="116" y="2158"/>
                      <a:pt x="2158" y="98"/>
                      <a:pt x="4681" y="98"/>
                    </a:cubicBezTo>
                    <a:close/>
                    <a:moveTo>
                      <a:pt x="4681" y="1"/>
                    </a:moveTo>
                    <a:cubicBezTo>
                      <a:pt x="2102" y="1"/>
                      <a:pt x="0" y="2098"/>
                      <a:pt x="0" y="4681"/>
                    </a:cubicBezTo>
                    <a:cubicBezTo>
                      <a:pt x="0" y="7259"/>
                      <a:pt x="2102" y="9357"/>
                      <a:pt x="4681" y="9357"/>
                    </a:cubicBezTo>
                    <a:cubicBezTo>
                      <a:pt x="7259" y="9357"/>
                      <a:pt x="9357" y="7259"/>
                      <a:pt x="9357" y="4681"/>
                    </a:cubicBezTo>
                    <a:cubicBezTo>
                      <a:pt x="9357" y="2098"/>
                      <a:pt x="7259" y="1"/>
                      <a:pt x="468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041;p46">
                <a:extLst>
                  <a:ext uri="{FF2B5EF4-FFF2-40B4-BE49-F238E27FC236}">
                    <a16:creationId xmlns:a16="http://schemas.microsoft.com/office/drawing/2014/main" id="{9F2C2A50-5910-41AA-B941-4E9AB22952D3}"/>
                  </a:ext>
                </a:extLst>
              </p:cNvPr>
              <p:cNvSpPr/>
              <p:nvPr/>
            </p:nvSpPr>
            <p:spPr>
              <a:xfrm>
                <a:off x="4704674" y="1623569"/>
                <a:ext cx="1869060" cy="201959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641" extrusionOk="0">
                    <a:moveTo>
                      <a:pt x="3064" y="1"/>
                    </a:moveTo>
                    <a:cubicBezTo>
                      <a:pt x="1617" y="1"/>
                      <a:pt x="1599" y="1271"/>
                      <a:pt x="1599" y="1271"/>
                    </a:cubicBezTo>
                    <a:lnTo>
                      <a:pt x="347" y="1271"/>
                    </a:lnTo>
                    <a:cubicBezTo>
                      <a:pt x="347" y="1271"/>
                      <a:pt x="0" y="2519"/>
                      <a:pt x="772" y="4483"/>
                    </a:cubicBezTo>
                    <a:cubicBezTo>
                      <a:pt x="1525" y="6470"/>
                      <a:pt x="3064" y="6641"/>
                      <a:pt x="3064" y="6641"/>
                    </a:cubicBezTo>
                    <a:cubicBezTo>
                      <a:pt x="3064" y="6641"/>
                      <a:pt x="4602" y="6470"/>
                      <a:pt x="5374" y="4483"/>
                    </a:cubicBezTo>
                    <a:cubicBezTo>
                      <a:pt x="6146" y="2519"/>
                      <a:pt x="5799" y="1271"/>
                      <a:pt x="5799" y="1271"/>
                    </a:cubicBezTo>
                    <a:lnTo>
                      <a:pt x="4528" y="1271"/>
                    </a:lnTo>
                    <a:cubicBezTo>
                      <a:pt x="4528" y="1271"/>
                      <a:pt x="4505" y="1"/>
                      <a:pt x="3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42;p46">
                <a:extLst>
                  <a:ext uri="{FF2B5EF4-FFF2-40B4-BE49-F238E27FC236}">
                    <a16:creationId xmlns:a16="http://schemas.microsoft.com/office/drawing/2014/main" id="{3525441C-1BA9-423C-951A-38D8478BFFE0}"/>
                  </a:ext>
                </a:extLst>
              </p:cNvPr>
              <p:cNvSpPr/>
              <p:nvPr/>
            </p:nvSpPr>
            <p:spPr>
              <a:xfrm>
                <a:off x="4762908" y="1605322"/>
                <a:ext cx="1745591" cy="2056088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6761" extrusionOk="0">
                    <a:moveTo>
                      <a:pt x="2870" y="98"/>
                    </a:moveTo>
                    <a:cubicBezTo>
                      <a:pt x="3581" y="98"/>
                      <a:pt x="3928" y="407"/>
                      <a:pt x="4103" y="712"/>
                    </a:cubicBezTo>
                    <a:cubicBezTo>
                      <a:pt x="4274" y="1022"/>
                      <a:pt x="4293" y="1331"/>
                      <a:pt x="4293" y="1331"/>
                    </a:cubicBezTo>
                    <a:lnTo>
                      <a:pt x="4293" y="1387"/>
                    </a:lnTo>
                    <a:lnTo>
                      <a:pt x="5563" y="1387"/>
                    </a:lnTo>
                    <a:cubicBezTo>
                      <a:pt x="5563" y="1405"/>
                      <a:pt x="5642" y="1678"/>
                      <a:pt x="5624" y="2195"/>
                    </a:cubicBezTo>
                    <a:cubicBezTo>
                      <a:pt x="5624" y="2755"/>
                      <a:pt x="5508" y="3563"/>
                      <a:pt x="5120" y="4543"/>
                    </a:cubicBezTo>
                    <a:cubicBezTo>
                      <a:pt x="4755" y="5508"/>
                      <a:pt x="4177" y="6026"/>
                      <a:pt x="3715" y="6317"/>
                    </a:cubicBezTo>
                    <a:cubicBezTo>
                      <a:pt x="3235" y="6604"/>
                      <a:pt x="2870" y="6645"/>
                      <a:pt x="2870" y="6645"/>
                    </a:cubicBezTo>
                    <a:cubicBezTo>
                      <a:pt x="2870" y="6645"/>
                      <a:pt x="2505" y="6604"/>
                      <a:pt x="2043" y="6317"/>
                    </a:cubicBezTo>
                    <a:cubicBezTo>
                      <a:pt x="1562" y="6026"/>
                      <a:pt x="1003" y="5508"/>
                      <a:pt x="615" y="4543"/>
                    </a:cubicBezTo>
                    <a:cubicBezTo>
                      <a:pt x="231" y="3563"/>
                      <a:pt x="134" y="2755"/>
                      <a:pt x="116" y="2195"/>
                    </a:cubicBezTo>
                    <a:cubicBezTo>
                      <a:pt x="116" y="1678"/>
                      <a:pt x="176" y="1405"/>
                      <a:pt x="194" y="1387"/>
                    </a:cubicBezTo>
                    <a:lnTo>
                      <a:pt x="1447" y="1387"/>
                    </a:lnTo>
                    <a:lnTo>
                      <a:pt x="1465" y="1331"/>
                    </a:lnTo>
                    <a:cubicBezTo>
                      <a:pt x="1465" y="1331"/>
                      <a:pt x="1465" y="1022"/>
                      <a:pt x="1636" y="712"/>
                    </a:cubicBezTo>
                    <a:cubicBezTo>
                      <a:pt x="1830" y="407"/>
                      <a:pt x="2177" y="98"/>
                      <a:pt x="2870" y="98"/>
                    </a:cubicBezTo>
                    <a:close/>
                    <a:moveTo>
                      <a:pt x="2870" y="1"/>
                    </a:moveTo>
                    <a:cubicBezTo>
                      <a:pt x="2140" y="1"/>
                      <a:pt x="1751" y="329"/>
                      <a:pt x="1562" y="675"/>
                    </a:cubicBezTo>
                    <a:cubicBezTo>
                      <a:pt x="1368" y="962"/>
                      <a:pt x="1368" y="1234"/>
                      <a:pt x="1368" y="1271"/>
                    </a:cubicBezTo>
                    <a:lnTo>
                      <a:pt x="97" y="1271"/>
                    </a:lnTo>
                    <a:lnTo>
                      <a:pt x="97" y="1308"/>
                    </a:lnTo>
                    <a:cubicBezTo>
                      <a:pt x="97" y="1308"/>
                      <a:pt x="0" y="1636"/>
                      <a:pt x="19" y="2195"/>
                    </a:cubicBezTo>
                    <a:cubicBezTo>
                      <a:pt x="37" y="2773"/>
                      <a:pt x="134" y="3582"/>
                      <a:pt x="522" y="4566"/>
                    </a:cubicBezTo>
                    <a:cubicBezTo>
                      <a:pt x="906" y="5564"/>
                      <a:pt x="1502" y="6104"/>
                      <a:pt x="1983" y="6414"/>
                    </a:cubicBezTo>
                    <a:cubicBezTo>
                      <a:pt x="2463" y="6701"/>
                      <a:pt x="2870" y="6761"/>
                      <a:pt x="2870" y="6761"/>
                    </a:cubicBezTo>
                    <a:cubicBezTo>
                      <a:pt x="2870" y="6761"/>
                      <a:pt x="3272" y="6701"/>
                      <a:pt x="3757" y="6414"/>
                    </a:cubicBezTo>
                    <a:cubicBezTo>
                      <a:pt x="4256" y="6104"/>
                      <a:pt x="4833" y="5564"/>
                      <a:pt x="5217" y="4566"/>
                    </a:cubicBezTo>
                    <a:cubicBezTo>
                      <a:pt x="5605" y="3582"/>
                      <a:pt x="5721" y="2773"/>
                      <a:pt x="5721" y="2195"/>
                    </a:cubicBezTo>
                    <a:cubicBezTo>
                      <a:pt x="5739" y="1636"/>
                      <a:pt x="5642" y="1308"/>
                      <a:pt x="5642" y="1308"/>
                    </a:cubicBezTo>
                    <a:lnTo>
                      <a:pt x="5642" y="1271"/>
                    </a:lnTo>
                    <a:lnTo>
                      <a:pt x="4371" y="1271"/>
                    </a:lnTo>
                    <a:cubicBezTo>
                      <a:pt x="4371" y="1234"/>
                      <a:pt x="4371" y="962"/>
                      <a:pt x="4196" y="675"/>
                    </a:cubicBezTo>
                    <a:cubicBezTo>
                      <a:pt x="3988" y="329"/>
                      <a:pt x="3600" y="1"/>
                      <a:pt x="287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043;p46">
                <a:extLst>
                  <a:ext uri="{FF2B5EF4-FFF2-40B4-BE49-F238E27FC236}">
                    <a16:creationId xmlns:a16="http://schemas.microsoft.com/office/drawing/2014/main" id="{ECA1B9B3-B7D0-4557-A383-02D1341D07A5}"/>
                  </a:ext>
                </a:extLst>
              </p:cNvPr>
              <p:cNvSpPr/>
              <p:nvPr/>
            </p:nvSpPr>
            <p:spPr>
              <a:xfrm>
                <a:off x="4852167" y="1686824"/>
                <a:ext cx="1568295" cy="1880616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6184" extrusionOk="0">
                    <a:moveTo>
                      <a:pt x="2579" y="1"/>
                    </a:moveTo>
                    <a:cubicBezTo>
                      <a:pt x="1923" y="1"/>
                      <a:pt x="1655" y="255"/>
                      <a:pt x="1502" y="523"/>
                    </a:cubicBezTo>
                    <a:cubicBezTo>
                      <a:pt x="1345" y="791"/>
                      <a:pt x="1345" y="1063"/>
                      <a:pt x="1345" y="1063"/>
                    </a:cubicBezTo>
                    <a:cubicBezTo>
                      <a:pt x="1326" y="1179"/>
                      <a:pt x="1229" y="1271"/>
                      <a:pt x="1114" y="1271"/>
                    </a:cubicBezTo>
                    <a:lnTo>
                      <a:pt x="37" y="1271"/>
                    </a:lnTo>
                    <a:cubicBezTo>
                      <a:pt x="19" y="1410"/>
                      <a:pt x="0" y="1599"/>
                      <a:pt x="0" y="1927"/>
                    </a:cubicBezTo>
                    <a:cubicBezTo>
                      <a:pt x="19" y="2450"/>
                      <a:pt x="116" y="3235"/>
                      <a:pt x="481" y="4201"/>
                    </a:cubicBezTo>
                    <a:cubicBezTo>
                      <a:pt x="846" y="5125"/>
                      <a:pt x="1387" y="5624"/>
                      <a:pt x="1826" y="5892"/>
                    </a:cubicBezTo>
                    <a:cubicBezTo>
                      <a:pt x="2251" y="6146"/>
                      <a:pt x="2542" y="6183"/>
                      <a:pt x="2579" y="6183"/>
                    </a:cubicBezTo>
                    <a:cubicBezTo>
                      <a:pt x="2616" y="6183"/>
                      <a:pt x="2907" y="6146"/>
                      <a:pt x="3327" y="5892"/>
                    </a:cubicBezTo>
                    <a:cubicBezTo>
                      <a:pt x="3771" y="5624"/>
                      <a:pt x="4311" y="5125"/>
                      <a:pt x="4676" y="4201"/>
                    </a:cubicBezTo>
                    <a:cubicBezTo>
                      <a:pt x="5041" y="3235"/>
                      <a:pt x="5157" y="2450"/>
                      <a:pt x="5157" y="1927"/>
                    </a:cubicBezTo>
                    <a:cubicBezTo>
                      <a:pt x="5157" y="1599"/>
                      <a:pt x="5138" y="1410"/>
                      <a:pt x="5120" y="1271"/>
                    </a:cubicBezTo>
                    <a:lnTo>
                      <a:pt x="4043" y="1271"/>
                    </a:lnTo>
                    <a:cubicBezTo>
                      <a:pt x="3928" y="1271"/>
                      <a:pt x="3831" y="1179"/>
                      <a:pt x="3831" y="1063"/>
                    </a:cubicBezTo>
                    <a:cubicBezTo>
                      <a:pt x="3831" y="1063"/>
                      <a:pt x="3812" y="791"/>
                      <a:pt x="3655" y="523"/>
                    </a:cubicBezTo>
                    <a:cubicBezTo>
                      <a:pt x="3503" y="255"/>
                      <a:pt x="3235" y="1"/>
                      <a:pt x="25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44;p46">
                <a:extLst>
                  <a:ext uri="{FF2B5EF4-FFF2-40B4-BE49-F238E27FC236}">
                    <a16:creationId xmlns:a16="http://schemas.microsoft.com/office/drawing/2014/main" id="{8EDEC4AE-D7C4-4E50-8ADC-CF75D31C7C7F}"/>
                  </a:ext>
                </a:extLst>
              </p:cNvPr>
              <p:cNvSpPr/>
              <p:nvPr/>
            </p:nvSpPr>
            <p:spPr>
              <a:xfrm>
                <a:off x="5787912" y="2073347"/>
                <a:ext cx="632549" cy="1447564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4760" extrusionOk="0">
                    <a:moveTo>
                      <a:pt x="1" y="4760"/>
                    </a:moveTo>
                    <a:lnTo>
                      <a:pt x="1" y="4760"/>
                    </a:lnTo>
                    <a:lnTo>
                      <a:pt x="1" y="4760"/>
                    </a:lnTo>
                    <a:close/>
                    <a:moveTo>
                      <a:pt x="2061" y="157"/>
                    </a:moveTo>
                    <a:cubicBezTo>
                      <a:pt x="2080" y="273"/>
                      <a:pt x="2080" y="425"/>
                      <a:pt x="2080" y="656"/>
                    </a:cubicBezTo>
                    <a:cubicBezTo>
                      <a:pt x="2080" y="1179"/>
                      <a:pt x="1964" y="1964"/>
                      <a:pt x="1599" y="2930"/>
                    </a:cubicBezTo>
                    <a:cubicBezTo>
                      <a:pt x="1234" y="3854"/>
                      <a:pt x="694" y="4353"/>
                      <a:pt x="250" y="4621"/>
                    </a:cubicBezTo>
                    <a:cubicBezTo>
                      <a:pt x="176" y="4681"/>
                      <a:pt x="79" y="4718"/>
                      <a:pt x="1" y="4760"/>
                    </a:cubicBezTo>
                    <a:cubicBezTo>
                      <a:pt x="79" y="4718"/>
                      <a:pt x="176" y="4681"/>
                      <a:pt x="250" y="4621"/>
                    </a:cubicBezTo>
                    <a:cubicBezTo>
                      <a:pt x="694" y="4353"/>
                      <a:pt x="1234" y="3854"/>
                      <a:pt x="1599" y="2930"/>
                    </a:cubicBezTo>
                    <a:cubicBezTo>
                      <a:pt x="1964" y="1964"/>
                      <a:pt x="2080" y="1179"/>
                      <a:pt x="2080" y="656"/>
                    </a:cubicBezTo>
                    <a:cubicBezTo>
                      <a:pt x="2080" y="425"/>
                      <a:pt x="2080" y="273"/>
                      <a:pt x="2061" y="157"/>
                    </a:cubicBezTo>
                    <a:close/>
                    <a:moveTo>
                      <a:pt x="2043" y="0"/>
                    </a:moveTo>
                    <a:lnTo>
                      <a:pt x="1059" y="0"/>
                    </a:lnTo>
                    <a:lnTo>
                      <a:pt x="1059" y="0"/>
                    </a:lnTo>
                    <a:lnTo>
                      <a:pt x="2043" y="0"/>
                    </a:lnTo>
                    <a:close/>
                  </a:path>
                </a:pathLst>
              </a:custGeom>
              <a:solidFill>
                <a:srgbClr val="8585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045;p46">
                <a:extLst>
                  <a:ext uri="{FF2B5EF4-FFF2-40B4-BE49-F238E27FC236}">
                    <a16:creationId xmlns:a16="http://schemas.microsoft.com/office/drawing/2014/main" id="{CF28222D-8BEA-4B43-8542-EFBA1A648BE0}"/>
                  </a:ext>
                </a:extLst>
              </p:cNvPr>
              <p:cNvSpPr/>
              <p:nvPr/>
            </p:nvSpPr>
            <p:spPr>
              <a:xfrm>
                <a:off x="4852167" y="2073347"/>
                <a:ext cx="292554" cy="1159571"/>
              </a:xfrm>
              <a:custGeom>
                <a:avLst/>
                <a:gdLst/>
                <a:ahLst/>
                <a:cxnLst/>
                <a:rect l="l" t="t" r="r" b="b"/>
                <a:pathLst>
                  <a:path w="962" h="3813" extrusionOk="0">
                    <a:moveTo>
                      <a:pt x="961" y="3812"/>
                    </a:moveTo>
                    <a:lnTo>
                      <a:pt x="961" y="3812"/>
                    </a:lnTo>
                    <a:lnTo>
                      <a:pt x="961" y="3812"/>
                    </a:lnTo>
                    <a:close/>
                    <a:moveTo>
                      <a:pt x="961" y="3794"/>
                    </a:moveTo>
                    <a:lnTo>
                      <a:pt x="961" y="3794"/>
                    </a:lnTo>
                    <a:lnTo>
                      <a:pt x="961" y="3794"/>
                    </a:lnTo>
                    <a:close/>
                    <a:moveTo>
                      <a:pt x="481" y="2930"/>
                    </a:moveTo>
                    <a:cubicBezTo>
                      <a:pt x="615" y="3276"/>
                      <a:pt x="786" y="3563"/>
                      <a:pt x="943" y="3794"/>
                    </a:cubicBezTo>
                    <a:cubicBezTo>
                      <a:pt x="786" y="3563"/>
                      <a:pt x="615" y="3276"/>
                      <a:pt x="481" y="2930"/>
                    </a:cubicBezTo>
                    <a:close/>
                    <a:moveTo>
                      <a:pt x="0" y="656"/>
                    </a:moveTo>
                    <a:cubicBezTo>
                      <a:pt x="19" y="1179"/>
                      <a:pt x="116" y="1927"/>
                      <a:pt x="462" y="2833"/>
                    </a:cubicBezTo>
                    <a:cubicBezTo>
                      <a:pt x="116" y="1927"/>
                      <a:pt x="19" y="1179"/>
                      <a:pt x="0" y="656"/>
                    </a:cubicBezTo>
                    <a:close/>
                    <a:moveTo>
                      <a:pt x="767" y="0"/>
                    </a:moveTo>
                    <a:lnTo>
                      <a:pt x="37" y="0"/>
                    </a:lnTo>
                    <a:cubicBezTo>
                      <a:pt x="19" y="139"/>
                      <a:pt x="0" y="328"/>
                      <a:pt x="0" y="638"/>
                    </a:cubicBezTo>
                    <a:cubicBezTo>
                      <a:pt x="0" y="328"/>
                      <a:pt x="19" y="139"/>
                      <a:pt x="37" y="0"/>
                    </a:cubicBez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B3C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46;p46">
                <a:extLst>
                  <a:ext uri="{FF2B5EF4-FFF2-40B4-BE49-F238E27FC236}">
                    <a16:creationId xmlns:a16="http://schemas.microsoft.com/office/drawing/2014/main" id="{FE06F50D-4DD7-42C1-80B8-8097CA9043C1}"/>
                  </a:ext>
                </a:extLst>
              </p:cNvPr>
              <p:cNvSpPr/>
              <p:nvPr/>
            </p:nvSpPr>
            <p:spPr>
              <a:xfrm>
                <a:off x="4833920" y="1670098"/>
                <a:ext cx="1605093" cy="1914068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6294" extrusionOk="0">
                    <a:moveTo>
                      <a:pt x="2639" y="97"/>
                    </a:moveTo>
                    <a:cubicBezTo>
                      <a:pt x="3272" y="97"/>
                      <a:pt x="3526" y="347"/>
                      <a:pt x="3678" y="596"/>
                    </a:cubicBezTo>
                    <a:cubicBezTo>
                      <a:pt x="3831" y="864"/>
                      <a:pt x="3831" y="1118"/>
                      <a:pt x="3831" y="1118"/>
                    </a:cubicBezTo>
                    <a:cubicBezTo>
                      <a:pt x="3831" y="1252"/>
                      <a:pt x="3965" y="1386"/>
                      <a:pt x="4103" y="1386"/>
                    </a:cubicBezTo>
                    <a:lnTo>
                      <a:pt x="5143" y="1386"/>
                    </a:lnTo>
                    <a:cubicBezTo>
                      <a:pt x="5162" y="1502"/>
                      <a:pt x="5180" y="1673"/>
                      <a:pt x="5180" y="1964"/>
                    </a:cubicBezTo>
                    <a:cubicBezTo>
                      <a:pt x="5162" y="2505"/>
                      <a:pt x="5064" y="3272"/>
                      <a:pt x="4699" y="4237"/>
                    </a:cubicBezTo>
                    <a:cubicBezTo>
                      <a:pt x="4334" y="5161"/>
                      <a:pt x="3794" y="5642"/>
                      <a:pt x="3369" y="5910"/>
                    </a:cubicBezTo>
                    <a:cubicBezTo>
                      <a:pt x="2967" y="6159"/>
                      <a:pt x="2676" y="6201"/>
                      <a:pt x="2639" y="6201"/>
                    </a:cubicBezTo>
                    <a:cubicBezTo>
                      <a:pt x="2602" y="6201"/>
                      <a:pt x="2329" y="6159"/>
                      <a:pt x="1927" y="5910"/>
                    </a:cubicBezTo>
                    <a:cubicBezTo>
                      <a:pt x="1484" y="5642"/>
                      <a:pt x="961" y="5161"/>
                      <a:pt x="596" y="4237"/>
                    </a:cubicBezTo>
                    <a:cubicBezTo>
                      <a:pt x="231" y="3272"/>
                      <a:pt x="116" y="2505"/>
                      <a:pt x="116" y="1964"/>
                    </a:cubicBezTo>
                    <a:cubicBezTo>
                      <a:pt x="116" y="1673"/>
                      <a:pt x="134" y="1502"/>
                      <a:pt x="153" y="1386"/>
                    </a:cubicBezTo>
                    <a:lnTo>
                      <a:pt x="1174" y="1386"/>
                    </a:lnTo>
                    <a:cubicBezTo>
                      <a:pt x="1331" y="1386"/>
                      <a:pt x="1447" y="1252"/>
                      <a:pt x="1447" y="1118"/>
                    </a:cubicBezTo>
                    <a:cubicBezTo>
                      <a:pt x="1447" y="1118"/>
                      <a:pt x="1465" y="864"/>
                      <a:pt x="1599" y="596"/>
                    </a:cubicBezTo>
                    <a:cubicBezTo>
                      <a:pt x="1752" y="347"/>
                      <a:pt x="2001" y="97"/>
                      <a:pt x="2639" y="97"/>
                    </a:cubicBezTo>
                    <a:close/>
                    <a:moveTo>
                      <a:pt x="2639" y="0"/>
                    </a:moveTo>
                    <a:cubicBezTo>
                      <a:pt x="1983" y="0"/>
                      <a:pt x="1678" y="287"/>
                      <a:pt x="1520" y="559"/>
                    </a:cubicBezTo>
                    <a:cubicBezTo>
                      <a:pt x="1350" y="827"/>
                      <a:pt x="1350" y="1118"/>
                      <a:pt x="1350" y="1118"/>
                    </a:cubicBezTo>
                    <a:cubicBezTo>
                      <a:pt x="1350" y="1192"/>
                      <a:pt x="1271" y="1271"/>
                      <a:pt x="1174" y="1271"/>
                    </a:cubicBezTo>
                    <a:lnTo>
                      <a:pt x="60" y="1271"/>
                    </a:lnTo>
                    <a:lnTo>
                      <a:pt x="60" y="1326"/>
                    </a:lnTo>
                    <a:cubicBezTo>
                      <a:pt x="19" y="1442"/>
                      <a:pt x="0" y="1654"/>
                      <a:pt x="19" y="1982"/>
                    </a:cubicBezTo>
                    <a:cubicBezTo>
                      <a:pt x="19" y="2523"/>
                      <a:pt x="116" y="3290"/>
                      <a:pt x="499" y="4274"/>
                    </a:cubicBezTo>
                    <a:cubicBezTo>
                      <a:pt x="869" y="5217"/>
                      <a:pt x="1405" y="5716"/>
                      <a:pt x="1867" y="5989"/>
                    </a:cubicBezTo>
                    <a:cubicBezTo>
                      <a:pt x="2292" y="6257"/>
                      <a:pt x="2602" y="6293"/>
                      <a:pt x="2639" y="6293"/>
                    </a:cubicBezTo>
                    <a:lnTo>
                      <a:pt x="2657" y="6293"/>
                    </a:lnTo>
                    <a:cubicBezTo>
                      <a:pt x="2694" y="6293"/>
                      <a:pt x="2985" y="6257"/>
                      <a:pt x="3410" y="5989"/>
                    </a:cubicBezTo>
                    <a:cubicBezTo>
                      <a:pt x="3872" y="5716"/>
                      <a:pt x="4408" y="5217"/>
                      <a:pt x="4773" y="4274"/>
                    </a:cubicBezTo>
                    <a:cubicBezTo>
                      <a:pt x="5162" y="3290"/>
                      <a:pt x="5259" y="2523"/>
                      <a:pt x="5277" y="1982"/>
                    </a:cubicBezTo>
                    <a:cubicBezTo>
                      <a:pt x="5277" y="1654"/>
                      <a:pt x="5259" y="1442"/>
                      <a:pt x="5235" y="1326"/>
                    </a:cubicBezTo>
                    <a:lnTo>
                      <a:pt x="5217" y="1271"/>
                    </a:lnTo>
                    <a:lnTo>
                      <a:pt x="4103" y="1271"/>
                    </a:lnTo>
                    <a:cubicBezTo>
                      <a:pt x="4025" y="1271"/>
                      <a:pt x="3946" y="1192"/>
                      <a:pt x="3928" y="1118"/>
                    </a:cubicBezTo>
                    <a:cubicBezTo>
                      <a:pt x="3928" y="1118"/>
                      <a:pt x="3928" y="827"/>
                      <a:pt x="3775" y="559"/>
                    </a:cubicBezTo>
                    <a:cubicBezTo>
                      <a:pt x="3600" y="287"/>
                      <a:pt x="3313" y="0"/>
                      <a:pt x="26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047;p46">
                <a:extLst>
                  <a:ext uri="{FF2B5EF4-FFF2-40B4-BE49-F238E27FC236}">
                    <a16:creationId xmlns:a16="http://schemas.microsoft.com/office/drawing/2014/main" id="{6AE4727A-6FB7-4C26-8300-89F1E4AFBBAF}"/>
                  </a:ext>
                </a:extLst>
              </p:cNvPr>
              <p:cNvSpPr/>
              <p:nvPr/>
            </p:nvSpPr>
            <p:spPr>
              <a:xfrm>
                <a:off x="5425414" y="2243344"/>
                <a:ext cx="427579" cy="56229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849" extrusionOk="0">
                    <a:moveTo>
                      <a:pt x="694" y="213"/>
                    </a:moveTo>
                    <a:cubicBezTo>
                      <a:pt x="980" y="213"/>
                      <a:pt x="1193" y="426"/>
                      <a:pt x="1193" y="694"/>
                    </a:cubicBezTo>
                    <a:lnTo>
                      <a:pt x="1193" y="1137"/>
                    </a:lnTo>
                    <a:cubicBezTo>
                      <a:pt x="1193" y="1428"/>
                      <a:pt x="980" y="1636"/>
                      <a:pt x="694" y="1636"/>
                    </a:cubicBezTo>
                    <a:cubicBezTo>
                      <a:pt x="426" y="1636"/>
                      <a:pt x="195" y="1428"/>
                      <a:pt x="195" y="1137"/>
                    </a:cubicBezTo>
                    <a:lnTo>
                      <a:pt x="195" y="694"/>
                    </a:lnTo>
                    <a:cubicBezTo>
                      <a:pt x="195" y="426"/>
                      <a:pt x="426" y="213"/>
                      <a:pt x="694" y="213"/>
                    </a:cubicBezTo>
                    <a:close/>
                    <a:moveTo>
                      <a:pt x="694" y="0"/>
                    </a:moveTo>
                    <a:cubicBezTo>
                      <a:pt x="310" y="0"/>
                      <a:pt x="1" y="310"/>
                      <a:pt x="1" y="694"/>
                    </a:cubicBezTo>
                    <a:lnTo>
                      <a:pt x="1" y="1137"/>
                    </a:lnTo>
                    <a:cubicBezTo>
                      <a:pt x="1" y="1521"/>
                      <a:pt x="310" y="1849"/>
                      <a:pt x="694" y="1849"/>
                    </a:cubicBezTo>
                    <a:cubicBezTo>
                      <a:pt x="1077" y="1849"/>
                      <a:pt x="1405" y="1521"/>
                      <a:pt x="1405" y="1137"/>
                    </a:cubicBezTo>
                    <a:lnTo>
                      <a:pt x="1405" y="694"/>
                    </a:lnTo>
                    <a:cubicBezTo>
                      <a:pt x="1405" y="310"/>
                      <a:pt x="1077" y="0"/>
                      <a:pt x="6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48;p46">
                <a:extLst>
                  <a:ext uri="{FF2B5EF4-FFF2-40B4-BE49-F238E27FC236}">
                    <a16:creationId xmlns:a16="http://schemas.microsoft.com/office/drawing/2014/main" id="{142CAA0E-473C-460F-B9E3-4C2A36599099}"/>
                  </a:ext>
                </a:extLst>
              </p:cNvPr>
              <p:cNvSpPr/>
              <p:nvPr/>
            </p:nvSpPr>
            <p:spPr>
              <a:xfrm>
                <a:off x="5410692" y="2226618"/>
                <a:ext cx="457077" cy="591798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946" extrusionOk="0">
                    <a:moveTo>
                      <a:pt x="754" y="305"/>
                    </a:moveTo>
                    <a:cubicBezTo>
                      <a:pt x="1003" y="305"/>
                      <a:pt x="1197" y="499"/>
                      <a:pt x="1197" y="749"/>
                    </a:cubicBezTo>
                    <a:lnTo>
                      <a:pt x="1197" y="1192"/>
                    </a:lnTo>
                    <a:cubicBezTo>
                      <a:pt x="1197" y="1442"/>
                      <a:pt x="1003" y="1636"/>
                      <a:pt x="754" y="1636"/>
                    </a:cubicBezTo>
                    <a:cubicBezTo>
                      <a:pt x="504" y="1636"/>
                      <a:pt x="310" y="1442"/>
                      <a:pt x="310" y="1192"/>
                    </a:cubicBezTo>
                    <a:lnTo>
                      <a:pt x="310" y="749"/>
                    </a:lnTo>
                    <a:cubicBezTo>
                      <a:pt x="310" y="499"/>
                      <a:pt x="504" y="305"/>
                      <a:pt x="754" y="305"/>
                    </a:cubicBezTo>
                    <a:close/>
                    <a:moveTo>
                      <a:pt x="754" y="213"/>
                    </a:moveTo>
                    <a:cubicBezTo>
                      <a:pt x="444" y="213"/>
                      <a:pt x="213" y="462"/>
                      <a:pt x="213" y="749"/>
                    </a:cubicBezTo>
                    <a:lnTo>
                      <a:pt x="213" y="1192"/>
                    </a:lnTo>
                    <a:cubicBezTo>
                      <a:pt x="213" y="1502"/>
                      <a:pt x="444" y="1733"/>
                      <a:pt x="754" y="1733"/>
                    </a:cubicBezTo>
                    <a:cubicBezTo>
                      <a:pt x="1063" y="1733"/>
                      <a:pt x="1313" y="1502"/>
                      <a:pt x="1313" y="1192"/>
                    </a:cubicBezTo>
                    <a:lnTo>
                      <a:pt x="1313" y="749"/>
                    </a:lnTo>
                    <a:cubicBezTo>
                      <a:pt x="1313" y="462"/>
                      <a:pt x="1063" y="213"/>
                      <a:pt x="754" y="213"/>
                    </a:cubicBezTo>
                    <a:close/>
                    <a:moveTo>
                      <a:pt x="754" y="116"/>
                    </a:moveTo>
                    <a:cubicBezTo>
                      <a:pt x="1119" y="116"/>
                      <a:pt x="1410" y="402"/>
                      <a:pt x="1410" y="749"/>
                    </a:cubicBezTo>
                    <a:lnTo>
                      <a:pt x="1410" y="1192"/>
                    </a:lnTo>
                    <a:cubicBezTo>
                      <a:pt x="1410" y="1557"/>
                      <a:pt x="1119" y="1848"/>
                      <a:pt x="754" y="1848"/>
                    </a:cubicBezTo>
                    <a:cubicBezTo>
                      <a:pt x="389" y="1848"/>
                      <a:pt x="98" y="1557"/>
                      <a:pt x="98" y="1192"/>
                    </a:cubicBezTo>
                    <a:lnTo>
                      <a:pt x="98" y="749"/>
                    </a:lnTo>
                    <a:cubicBezTo>
                      <a:pt x="98" y="402"/>
                      <a:pt x="389" y="116"/>
                      <a:pt x="754" y="116"/>
                    </a:cubicBezTo>
                    <a:close/>
                    <a:moveTo>
                      <a:pt x="754" y="0"/>
                    </a:moveTo>
                    <a:cubicBezTo>
                      <a:pt x="347" y="0"/>
                      <a:pt x="1" y="347"/>
                      <a:pt x="1" y="749"/>
                    </a:cubicBezTo>
                    <a:lnTo>
                      <a:pt x="1" y="1192"/>
                    </a:lnTo>
                    <a:cubicBezTo>
                      <a:pt x="1" y="1617"/>
                      <a:pt x="347" y="1945"/>
                      <a:pt x="754" y="1945"/>
                    </a:cubicBezTo>
                    <a:cubicBezTo>
                      <a:pt x="1179" y="1945"/>
                      <a:pt x="1502" y="1617"/>
                      <a:pt x="1502" y="1192"/>
                    </a:cubicBezTo>
                    <a:lnTo>
                      <a:pt x="1502" y="749"/>
                    </a:lnTo>
                    <a:cubicBezTo>
                      <a:pt x="1502" y="347"/>
                      <a:pt x="1179" y="0"/>
                      <a:pt x="7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049;p46">
                <a:extLst>
                  <a:ext uri="{FF2B5EF4-FFF2-40B4-BE49-F238E27FC236}">
                    <a16:creationId xmlns:a16="http://schemas.microsoft.com/office/drawing/2014/main" id="{9E03ADDF-10F8-4F31-869B-E2DD5EC1DBF2}"/>
                  </a:ext>
                </a:extLst>
              </p:cNvPr>
              <p:cNvSpPr/>
              <p:nvPr/>
            </p:nvSpPr>
            <p:spPr>
              <a:xfrm>
                <a:off x="5314414" y="2542587"/>
                <a:ext cx="643801" cy="614302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020" extrusionOk="0">
                    <a:moveTo>
                      <a:pt x="287" y="1"/>
                    </a:moveTo>
                    <a:cubicBezTo>
                      <a:pt x="135" y="1"/>
                      <a:pt x="1" y="116"/>
                      <a:pt x="1" y="287"/>
                    </a:cubicBezTo>
                    <a:lnTo>
                      <a:pt x="1" y="1733"/>
                    </a:lnTo>
                    <a:cubicBezTo>
                      <a:pt x="1" y="1904"/>
                      <a:pt x="135" y="2020"/>
                      <a:pt x="287" y="2020"/>
                    </a:cubicBezTo>
                    <a:lnTo>
                      <a:pt x="1830" y="2020"/>
                    </a:lnTo>
                    <a:cubicBezTo>
                      <a:pt x="2001" y="2020"/>
                      <a:pt x="2117" y="1904"/>
                      <a:pt x="2117" y="1733"/>
                    </a:cubicBezTo>
                    <a:lnTo>
                      <a:pt x="2117" y="287"/>
                    </a:lnTo>
                    <a:cubicBezTo>
                      <a:pt x="2117" y="116"/>
                      <a:pt x="2001" y="1"/>
                      <a:pt x="1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50;p46">
                <a:extLst>
                  <a:ext uri="{FF2B5EF4-FFF2-40B4-BE49-F238E27FC236}">
                    <a16:creationId xmlns:a16="http://schemas.microsoft.com/office/drawing/2014/main" id="{37CB3B2A-7DF2-4C31-99E2-1E0297F38DE1}"/>
                  </a:ext>
                </a:extLst>
              </p:cNvPr>
              <p:cNvSpPr/>
              <p:nvPr/>
            </p:nvSpPr>
            <p:spPr>
              <a:xfrm>
                <a:off x="5296167" y="2524341"/>
                <a:ext cx="680294" cy="65079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40" extrusionOk="0">
                    <a:moveTo>
                      <a:pt x="1890" y="98"/>
                    </a:moveTo>
                    <a:cubicBezTo>
                      <a:pt x="2024" y="98"/>
                      <a:pt x="2140" y="213"/>
                      <a:pt x="2140" y="347"/>
                    </a:cubicBezTo>
                    <a:lnTo>
                      <a:pt x="2140" y="1793"/>
                    </a:lnTo>
                    <a:cubicBezTo>
                      <a:pt x="2140" y="1927"/>
                      <a:pt x="2024" y="2043"/>
                      <a:pt x="1890" y="2043"/>
                    </a:cubicBezTo>
                    <a:lnTo>
                      <a:pt x="347" y="2043"/>
                    </a:lnTo>
                    <a:cubicBezTo>
                      <a:pt x="213" y="2043"/>
                      <a:pt x="116" y="1927"/>
                      <a:pt x="116" y="1793"/>
                    </a:cubicBezTo>
                    <a:lnTo>
                      <a:pt x="116" y="347"/>
                    </a:lnTo>
                    <a:cubicBezTo>
                      <a:pt x="116" y="213"/>
                      <a:pt x="213" y="98"/>
                      <a:pt x="347" y="98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793"/>
                    </a:lnTo>
                    <a:cubicBezTo>
                      <a:pt x="0" y="1983"/>
                      <a:pt x="158" y="2140"/>
                      <a:pt x="347" y="2140"/>
                    </a:cubicBezTo>
                    <a:lnTo>
                      <a:pt x="1890" y="2140"/>
                    </a:lnTo>
                    <a:cubicBezTo>
                      <a:pt x="2080" y="2140"/>
                      <a:pt x="2237" y="1983"/>
                      <a:pt x="2237" y="1793"/>
                    </a:cubicBezTo>
                    <a:lnTo>
                      <a:pt x="2237" y="347"/>
                    </a:lnTo>
                    <a:cubicBezTo>
                      <a:pt x="2237" y="158"/>
                      <a:pt x="2080" y="1"/>
                      <a:pt x="18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051;p46">
                <a:extLst>
                  <a:ext uri="{FF2B5EF4-FFF2-40B4-BE49-F238E27FC236}">
                    <a16:creationId xmlns:a16="http://schemas.microsoft.com/office/drawing/2014/main" id="{A850C0F1-A8EA-48B8-AB70-969F2F6D8790}"/>
                  </a:ext>
                </a:extLst>
              </p:cNvPr>
              <p:cNvSpPr/>
              <p:nvPr/>
            </p:nvSpPr>
            <p:spPr>
              <a:xfrm>
                <a:off x="5571690" y="2612837"/>
                <a:ext cx="135025" cy="298332"/>
              </a:xfrm>
              <a:custGeom>
                <a:avLst/>
                <a:gdLst/>
                <a:ahLst/>
                <a:cxnLst/>
                <a:rect l="l" t="t" r="r" b="b"/>
                <a:pathLst>
                  <a:path w="444" h="981" extrusionOk="0">
                    <a:moveTo>
                      <a:pt x="0" y="1"/>
                    </a:moveTo>
                    <a:lnTo>
                      <a:pt x="79" y="980"/>
                    </a:lnTo>
                    <a:lnTo>
                      <a:pt x="347" y="9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52;p46">
                <a:extLst>
                  <a:ext uri="{FF2B5EF4-FFF2-40B4-BE49-F238E27FC236}">
                    <a16:creationId xmlns:a16="http://schemas.microsoft.com/office/drawing/2014/main" id="{13A8A432-33E7-445C-A0BF-8A37E39C352E}"/>
                  </a:ext>
                </a:extLst>
              </p:cNvPr>
              <p:cNvSpPr/>
              <p:nvPr/>
            </p:nvSpPr>
            <p:spPr>
              <a:xfrm>
                <a:off x="5557560" y="2594590"/>
                <a:ext cx="163307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101" extrusionOk="0">
                    <a:moveTo>
                      <a:pt x="440" y="116"/>
                    </a:moveTo>
                    <a:lnTo>
                      <a:pt x="366" y="1003"/>
                    </a:lnTo>
                    <a:lnTo>
                      <a:pt x="190" y="1003"/>
                    </a:lnTo>
                    <a:lnTo>
                      <a:pt x="116" y="116"/>
                    </a:lnTo>
                    <a:close/>
                    <a:moveTo>
                      <a:pt x="1" y="1"/>
                    </a:moveTo>
                    <a:lnTo>
                      <a:pt x="1" y="61"/>
                    </a:lnTo>
                    <a:lnTo>
                      <a:pt x="93" y="1100"/>
                    </a:lnTo>
                    <a:lnTo>
                      <a:pt x="440" y="110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053;p46">
                <a:extLst>
                  <a:ext uri="{FF2B5EF4-FFF2-40B4-BE49-F238E27FC236}">
                    <a16:creationId xmlns:a16="http://schemas.microsoft.com/office/drawing/2014/main" id="{D33963B6-FD20-4D82-A3DF-438C6B311255}"/>
                  </a:ext>
                </a:extLst>
              </p:cNvPr>
              <p:cNvSpPr/>
              <p:nvPr/>
            </p:nvSpPr>
            <p:spPr>
              <a:xfrm>
                <a:off x="5525162" y="2829362"/>
                <a:ext cx="228082" cy="22777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9" extrusionOk="0">
                    <a:moveTo>
                      <a:pt x="366" y="0"/>
                    </a:moveTo>
                    <a:cubicBezTo>
                      <a:pt x="153" y="0"/>
                      <a:pt x="1" y="171"/>
                      <a:pt x="1" y="365"/>
                    </a:cubicBezTo>
                    <a:cubicBezTo>
                      <a:pt x="1" y="578"/>
                      <a:pt x="153" y="749"/>
                      <a:pt x="366" y="749"/>
                    </a:cubicBezTo>
                    <a:cubicBezTo>
                      <a:pt x="578" y="749"/>
                      <a:pt x="749" y="578"/>
                      <a:pt x="749" y="365"/>
                    </a:cubicBezTo>
                    <a:cubicBezTo>
                      <a:pt x="749" y="171"/>
                      <a:pt x="578" y="0"/>
                      <a:pt x="3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54;p46">
                <a:extLst>
                  <a:ext uri="{FF2B5EF4-FFF2-40B4-BE49-F238E27FC236}">
                    <a16:creationId xmlns:a16="http://schemas.microsoft.com/office/drawing/2014/main" id="{42CB6611-2834-4871-89CB-40B71586F728}"/>
                  </a:ext>
                </a:extLst>
              </p:cNvPr>
              <p:cNvSpPr/>
              <p:nvPr/>
            </p:nvSpPr>
            <p:spPr>
              <a:xfrm>
                <a:off x="5509815" y="2811116"/>
                <a:ext cx="258798" cy="2587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51" extrusionOk="0">
                    <a:moveTo>
                      <a:pt x="426" y="97"/>
                    </a:moveTo>
                    <a:cubicBezTo>
                      <a:pt x="620" y="97"/>
                      <a:pt x="754" y="254"/>
                      <a:pt x="754" y="425"/>
                    </a:cubicBezTo>
                    <a:cubicBezTo>
                      <a:pt x="754" y="619"/>
                      <a:pt x="620" y="753"/>
                      <a:pt x="426" y="753"/>
                    </a:cubicBezTo>
                    <a:cubicBezTo>
                      <a:pt x="250" y="753"/>
                      <a:pt x="98" y="619"/>
                      <a:pt x="98" y="425"/>
                    </a:cubicBezTo>
                    <a:cubicBezTo>
                      <a:pt x="98" y="254"/>
                      <a:pt x="250" y="97"/>
                      <a:pt x="426" y="97"/>
                    </a:cubicBezTo>
                    <a:close/>
                    <a:moveTo>
                      <a:pt x="426" y="0"/>
                    </a:moveTo>
                    <a:cubicBezTo>
                      <a:pt x="195" y="0"/>
                      <a:pt x="1" y="194"/>
                      <a:pt x="1" y="425"/>
                    </a:cubicBezTo>
                    <a:cubicBezTo>
                      <a:pt x="1" y="675"/>
                      <a:pt x="195" y="850"/>
                      <a:pt x="426" y="850"/>
                    </a:cubicBezTo>
                    <a:cubicBezTo>
                      <a:pt x="657" y="850"/>
                      <a:pt x="851" y="675"/>
                      <a:pt x="851" y="425"/>
                    </a:cubicBezTo>
                    <a:cubicBezTo>
                      <a:pt x="851" y="194"/>
                      <a:pt x="657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055;p46">
                <a:extLst>
                  <a:ext uri="{FF2B5EF4-FFF2-40B4-BE49-F238E27FC236}">
                    <a16:creationId xmlns:a16="http://schemas.microsoft.com/office/drawing/2014/main" id="{1D03D442-0131-45D8-8CA9-53C05F9EF2D2}"/>
                  </a:ext>
                </a:extLst>
              </p:cNvPr>
              <p:cNvSpPr/>
              <p:nvPr/>
            </p:nvSpPr>
            <p:spPr>
              <a:xfrm>
                <a:off x="7374453" y="3871849"/>
                <a:ext cx="375272" cy="37405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30" extrusionOk="0">
                    <a:moveTo>
                      <a:pt x="619" y="1"/>
                    </a:moveTo>
                    <a:cubicBezTo>
                      <a:pt x="291" y="1"/>
                      <a:pt x="0" y="287"/>
                      <a:pt x="0" y="615"/>
                    </a:cubicBezTo>
                    <a:cubicBezTo>
                      <a:pt x="0" y="962"/>
                      <a:pt x="291" y="1230"/>
                      <a:pt x="619" y="1230"/>
                    </a:cubicBezTo>
                    <a:cubicBezTo>
                      <a:pt x="966" y="1230"/>
                      <a:pt x="1234" y="962"/>
                      <a:pt x="1234" y="615"/>
                    </a:cubicBezTo>
                    <a:cubicBezTo>
                      <a:pt x="1234" y="287"/>
                      <a:pt x="966" y="1"/>
                      <a:pt x="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56;p46">
                <a:extLst>
                  <a:ext uri="{FF2B5EF4-FFF2-40B4-BE49-F238E27FC236}">
                    <a16:creationId xmlns:a16="http://schemas.microsoft.com/office/drawing/2014/main" id="{BDCCFD1A-521A-4DD2-AE5B-96F0E8D5FB38}"/>
                  </a:ext>
                </a:extLst>
              </p:cNvPr>
              <p:cNvSpPr/>
              <p:nvPr/>
            </p:nvSpPr>
            <p:spPr>
              <a:xfrm>
                <a:off x="7363201" y="3859381"/>
                <a:ext cx="405075" cy="40477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1" extrusionOk="0">
                    <a:moveTo>
                      <a:pt x="656" y="97"/>
                    </a:moveTo>
                    <a:cubicBezTo>
                      <a:pt x="985" y="97"/>
                      <a:pt x="1234" y="347"/>
                      <a:pt x="1234" y="656"/>
                    </a:cubicBezTo>
                    <a:cubicBezTo>
                      <a:pt x="1234" y="966"/>
                      <a:pt x="985" y="1215"/>
                      <a:pt x="656" y="1215"/>
                    </a:cubicBezTo>
                    <a:cubicBezTo>
                      <a:pt x="347" y="1215"/>
                      <a:pt x="97" y="966"/>
                      <a:pt x="97" y="656"/>
                    </a:cubicBezTo>
                    <a:cubicBezTo>
                      <a:pt x="97" y="347"/>
                      <a:pt x="347" y="97"/>
                      <a:pt x="656" y="97"/>
                    </a:cubicBezTo>
                    <a:close/>
                    <a:moveTo>
                      <a:pt x="656" y="0"/>
                    </a:moveTo>
                    <a:cubicBezTo>
                      <a:pt x="291" y="0"/>
                      <a:pt x="0" y="291"/>
                      <a:pt x="0" y="656"/>
                    </a:cubicBezTo>
                    <a:cubicBezTo>
                      <a:pt x="0" y="1021"/>
                      <a:pt x="291" y="1331"/>
                      <a:pt x="656" y="1331"/>
                    </a:cubicBezTo>
                    <a:cubicBezTo>
                      <a:pt x="1022" y="1331"/>
                      <a:pt x="1331" y="1021"/>
                      <a:pt x="1331" y="656"/>
                    </a:cubicBezTo>
                    <a:cubicBezTo>
                      <a:pt x="1331" y="291"/>
                      <a:pt x="1022" y="0"/>
                      <a:pt x="65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057;p46">
                <a:extLst>
                  <a:ext uri="{FF2B5EF4-FFF2-40B4-BE49-F238E27FC236}">
                    <a16:creationId xmlns:a16="http://schemas.microsoft.com/office/drawing/2014/main" id="{BA33B9E8-774F-45F3-8D3F-CA5C50063F30}"/>
                  </a:ext>
                </a:extLst>
              </p:cNvPr>
              <p:cNvSpPr/>
              <p:nvPr/>
            </p:nvSpPr>
            <p:spPr>
              <a:xfrm>
                <a:off x="7503700" y="4005353"/>
                <a:ext cx="129551" cy="1182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9" extrusionOk="0">
                    <a:moveTo>
                      <a:pt x="134" y="1"/>
                    </a:moveTo>
                    <a:cubicBezTo>
                      <a:pt x="60" y="1"/>
                      <a:pt x="0" y="61"/>
                      <a:pt x="0" y="139"/>
                    </a:cubicBezTo>
                    <a:lnTo>
                      <a:pt x="0" y="255"/>
                    </a:lnTo>
                    <a:cubicBezTo>
                      <a:pt x="0" y="329"/>
                      <a:pt x="60" y="389"/>
                      <a:pt x="134" y="389"/>
                    </a:cubicBezTo>
                    <a:lnTo>
                      <a:pt x="292" y="389"/>
                    </a:lnTo>
                    <a:cubicBezTo>
                      <a:pt x="365" y="389"/>
                      <a:pt x="426" y="329"/>
                      <a:pt x="426" y="255"/>
                    </a:cubicBezTo>
                    <a:lnTo>
                      <a:pt x="426" y="139"/>
                    </a:lnTo>
                    <a:cubicBezTo>
                      <a:pt x="426" y="61"/>
                      <a:pt x="365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58;p46">
                <a:extLst>
                  <a:ext uri="{FF2B5EF4-FFF2-40B4-BE49-F238E27FC236}">
                    <a16:creationId xmlns:a16="http://schemas.microsoft.com/office/drawing/2014/main" id="{37DB8B43-5A86-4C8F-BDF4-0D91C9453BAF}"/>
                  </a:ext>
                </a:extLst>
              </p:cNvPr>
              <p:cNvSpPr/>
              <p:nvPr/>
            </p:nvSpPr>
            <p:spPr>
              <a:xfrm>
                <a:off x="7492447" y="3988627"/>
                <a:ext cx="152055" cy="14627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81" extrusionOk="0">
                    <a:moveTo>
                      <a:pt x="329" y="116"/>
                    </a:moveTo>
                    <a:cubicBezTo>
                      <a:pt x="365" y="116"/>
                      <a:pt x="402" y="153"/>
                      <a:pt x="402" y="194"/>
                    </a:cubicBezTo>
                    <a:lnTo>
                      <a:pt x="402" y="310"/>
                    </a:lnTo>
                    <a:cubicBezTo>
                      <a:pt x="402" y="347"/>
                      <a:pt x="365" y="384"/>
                      <a:pt x="329" y="384"/>
                    </a:cubicBezTo>
                    <a:lnTo>
                      <a:pt x="171" y="384"/>
                    </a:lnTo>
                    <a:cubicBezTo>
                      <a:pt x="134" y="384"/>
                      <a:pt x="97" y="347"/>
                      <a:pt x="97" y="310"/>
                    </a:cubicBezTo>
                    <a:lnTo>
                      <a:pt x="97" y="194"/>
                    </a:lnTo>
                    <a:cubicBezTo>
                      <a:pt x="97" y="153"/>
                      <a:pt x="134" y="116"/>
                      <a:pt x="171" y="116"/>
                    </a:cubicBezTo>
                    <a:close/>
                    <a:moveTo>
                      <a:pt x="171" y="0"/>
                    </a:moveTo>
                    <a:cubicBezTo>
                      <a:pt x="74" y="0"/>
                      <a:pt x="0" y="97"/>
                      <a:pt x="0" y="194"/>
                    </a:cubicBezTo>
                    <a:lnTo>
                      <a:pt x="0" y="310"/>
                    </a:lnTo>
                    <a:cubicBezTo>
                      <a:pt x="0" y="402"/>
                      <a:pt x="74" y="481"/>
                      <a:pt x="171" y="481"/>
                    </a:cubicBezTo>
                    <a:lnTo>
                      <a:pt x="329" y="481"/>
                    </a:lnTo>
                    <a:cubicBezTo>
                      <a:pt x="421" y="481"/>
                      <a:pt x="499" y="402"/>
                      <a:pt x="499" y="310"/>
                    </a:cubicBezTo>
                    <a:lnTo>
                      <a:pt x="499" y="194"/>
                    </a:lnTo>
                    <a:cubicBezTo>
                      <a:pt x="499" y="97"/>
                      <a:pt x="421" y="0"/>
                      <a:pt x="3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059;p46">
                <a:extLst>
                  <a:ext uri="{FF2B5EF4-FFF2-40B4-BE49-F238E27FC236}">
                    <a16:creationId xmlns:a16="http://schemas.microsoft.com/office/drawing/2014/main" id="{40B7A309-4858-4730-95FC-B757F4D29FC5}"/>
                  </a:ext>
                </a:extLst>
              </p:cNvPr>
              <p:cNvSpPr/>
              <p:nvPr/>
            </p:nvSpPr>
            <p:spPr>
              <a:xfrm>
                <a:off x="7128428" y="2232092"/>
                <a:ext cx="562299" cy="1686594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5546" extrusionOk="0">
                    <a:moveTo>
                      <a:pt x="1849" y="5545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A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60;p46">
                <a:extLst>
                  <a:ext uri="{FF2B5EF4-FFF2-40B4-BE49-F238E27FC236}">
                    <a16:creationId xmlns:a16="http://schemas.microsoft.com/office/drawing/2014/main" id="{C74D9DAC-0201-4338-AFE1-77B6E71960AD}"/>
                  </a:ext>
                </a:extLst>
              </p:cNvPr>
              <p:cNvSpPr/>
              <p:nvPr/>
            </p:nvSpPr>
            <p:spPr>
              <a:xfrm>
                <a:off x="7117176" y="2226618"/>
                <a:ext cx="586324" cy="1692068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5564" extrusionOk="0">
                    <a:moveTo>
                      <a:pt x="98" y="0"/>
                    </a:moveTo>
                    <a:lnTo>
                      <a:pt x="1" y="37"/>
                    </a:lnTo>
                    <a:lnTo>
                      <a:pt x="1831" y="5563"/>
                    </a:lnTo>
                    <a:lnTo>
                      <a:pt x="1928" y="5545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061;p46">
                <a:extLst>
                  <a:ext uri="{FF2B5EF4-FFF2-40B4-BE49-F238E27FC236}">
                    <a16:creationId xmlns:a16="http://schemas.microsoft.com/office/drawing/2014/main" id="{A7BB5913-BE95-484C-B72B-F2CFCCDA42BC}"/>
                  </a:ext>
                </a:extLst>
              </p:cNvPr>
              <p:cNvSpPr/>
              <p:nvPr/>
            </p:nvSpPr>
            <p:spPr>
              <a:xfrm>
                <a:off x="5665660" y="4140378"/>
                <a:ext cx="1856592" cy="105526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47" extrusionOk="0">
                    <a:moveTo>
                      <a:pt x="6104" y="347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A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62;p46">
                <a:extLst>
                  <a:ext uri="{FF2B5EF4-FFF2-40B4-BE49-F238E27FC236}">
                    <a16:creationId xmlns:a16="http://schemas.microsoft.com/office/drawing/2014/main" id="{3CEB6F67-C364-475C-9C8D-47DCBA7D5F37}"/>
                  </a:ext>
                </a:extLst>
              </p:cNvPr>
              <p:cNvSpPr/>
              <p:nvPr/>
            </p:nvSpPr>
            <p:spPr>
              <a:xfrm>
                <a:off x="5660186" y="4129125"/>
                <a:ext cx="1862066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6123" h="444" extrusionOk="0">
                    <a:moveTo>
                      <a:pt x="19" y="0"/>
                    </a:moveTo>
                    <a:lnTo>
                      <a:pt x="0" y="97"/>
                    </a:lnTo>
                    <a:lnTo>
                      <a:pt x="6122" y="444"/>
                    </a:lnTo>
                    <a:lnTo>
                      <a:pt x="6122" y="328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0" y="1118825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367159" y="55825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653100" y="710712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21A5270-E761-4A0C-8747-598A28ECF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56931"/>
              </p:ext>
            </p:extLst>
          </p:nvPr>
        </p:nvGraphicFramePr>
        <p:xfrm>
          <a:off x="909535" y="1800336"/>
          <a:ext cx="2625730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865">
                  <a:extLst>
                    <a:ext uri="{9D8B030D-6E8A-4147-A177-3AD203B41FA5}">
                      <a16:colId xmlns:a16="http://schemas.microsoft.com/office/drawing/2014/main" val="2372584873"/>
                    </a:ext>
                  </a:extLst>
                </a:gridCol>
                <a:gridCol w="1312865">
                  <a:extLst>
                    <a:ext uri="{9D8B030D-6E8A-4147-A177-3AD203B41FA5}">
                      <a16:colId xmlns:a16="http://schemas.microsoft.com/office/drawing/2014/main" val="4098902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biến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3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1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loai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6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soluong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572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gia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8902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71" y="661560"/>
            <a:ext cx="4140381" cy="3883845"/>
          </a:xfrm>
          <a:prstGeom prst="rect">
            <a:avLst/>
          </a:prstGeom>
        </p:spPr>
      </p:pic>
      <p:grpSp>
        <p:nvGrpSpPr>
          <p:cNvPr id="31" name="Google Shape;8976;p76">
            <a:extLst>
              <a:ext uri="{FF2B5EF4-FFF2-40B4-BE49-F238E27FC236}">
                <a16:creationId xmlns:a16="http://schemas.microsoft.com/office/drawing/2014/main" id="{BC0047C4-234B-4BE7-BD0F-5630854E7DDC}"/>
              </a:ext>
            </a:extLst>
          </p:cNvPr>
          <p:cNvGrpSpPr/>
          <p:nvPr/>
        </p:nvGrpSpPr>
        <p:grpSpPr>
          <a:xfrm>
            <a:off x="8094911" y="4176612"/>
            <a:ext cx="644767" cy="571799"/>
            <a:chOff x="4655076" y="3665112"/>
            <a:chExt cx="385276" cy="385302"/>
          </a:xfrm>
        </p:grpSpPr>
        <p:sp>
          <p:nvSpPr>
            <p:cNvPr id="32" name="Google Shape;8977;p76">
              <a:extLst>
                <a:ext uri="{FF2B5EF4-FFF2-40B4-BE49-F238E27FC236}">
                  <a16:creationId xmlns:a16="http://schemas.microsoft.com/office/drawing/2014/main" id="{E5BF485A-0B09-481A-99A3-BD7D8EC3F785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78;p76">
              <a:extLst>
                <a:ext uri="{FF2B5EF4-FFF2-40B4-BE49-F238E27FC236}">
                  <a16:creationId xmlns:a16="http://schemas.microsoft.com/office/drawing/2014/main" id="{B9666FA3-E099-4C63-8549-47F810803ABA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79;p76">
              <a:extLst>
                <a:ext uri="{FF2B5EF4-FFF2-40B4-BE49-F238E27FC236}">
                  <a16:creationId xmlns:a16="http://schemas.microsoft.com/office/drawing/2014/main" id="{3545BD38-3CF9-4334-BEA0-255296B3DD16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80;p76">
              <a:extLst>
                <a:ext uri="{FF2B5EF4-FFF2-40B4-BE49-F238E27FC236}">
                  <a16:creationId xmlns:a16="http://schemas.microsoft.com/office/drawing/2014/main" id="{8C49CED2-ECC8-486C-A5E1-682180DB19F1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81;p76">
              <a:extLst>
                <a:ext uri="{FF2B5EF4-FFF2-40B4-BE49-F238E27FC236}">
                  <a16:creationId xmlns:a16="http://schemas.microsoft.com/office/drawing/2014/main" id="{A793BF60-E52C-4792-A893-5F48B34D93E6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2;p76">
              <a:extLst>
                <a:ext uri="{FF2B5EF4-FFF2-40B4-BE49-F238E27FC236}">
                  <a16:creationId xmlns:a16="http://schemas.microsoft.com/office/drawing/2014/main" id="{BA26A614-2579-4AB0-95C3-13B6F30A2E39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3;p76">
              <a:extLst>
                <a:ext uri="{FF2B5EF4-FFF2-40B4-BE49-F238E27FC236}">
                  <a16:creationId xmlns:a16="http://schemas.microsoft.com/office/drawing/2014/main" id="{E20AB94C-F6E3-4175-AE83-D5649B259CC2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758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1C0EA0-BBAD-40FF-9A10-047D32DF2AD8}"/>
              </a:ext>
            </a:extLst>
          </p:cNvPr>
          <p:cNvSpPr txBox="1"/>
          <p:nvPr/>
        </p:nvSpPr>
        <p:spPr>
          <a:xfrm>
            <a:off x="557477" y="1311271"/>
            <a:ext cx="30550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/>
              <a:t>Các</a:t>
            </a:r>
            <a:r>
              <a:rPr lang="en-US" sz="1800" u="sng" dirty="0"/>
              <a:t> </a:t>
            </a:r>
            <a:r>
              <a:rPr lang="en-US" sz="1800" u="sng" dirty="0" err="1"/>
              <a:t>hàm</a:t>
            </a:r>
            <a:r>
              <a:rPr lang="en-US" sz="1800" u="sng" dirty="0"/>
              <a:t> </a:t>
            </a:r>
            <a:r>
              <a:rPr lang="en-US" sz="1800" u="sng" dirty="0" err="1"/>
              <a:t>nhập</a:t>
            </a:r>
            <a:r>
              <a:rPr lang="en-US" sz="1800" u="sng" dirty="0"/>
              <a:t> </a:t>
            </a:r>
            <a:r>
              <a:rPr lang="en-US" sz="1800" u="sng" dirty="0" err="1"/>
              <a:t>và</a:t>
            </a:r>
            <a:r>
              <a:rPr lang="en-US" sz="1800" u="sng" dirty="0"/>
              <a:t> </a:t>
            </a:r>
            <a:r>
              <a:rPr lang="en-US" sz="1800" u="sng" dirty="0" err="1"/>
              <a:t>hiển</a:t>
            </a:r>
            <a:r>
              <a:rPr lang="en-US" sz="1800" u="sng" dirty="0"/>
              <a:t> </a:t>
            </a:r>
            <a:r>
              <a:rPr lang="en-US" sz="1800" u="sng" dirty="0" err="1"/>
              <a:t>thị</a:t>
            </a:r>
            <a:endParaRPr lang="en-US" sz="1800" u="sng" dirty="0"/>
          </a:p>
          <a:p>
            <a:pPr marL="285750" indent="-285750">
              <a:buFontTx/>
              <a:buChar char="-"/>
            </a:pPr>
            <a:endParaRPr lang="en-US" sz="1600" u="sng" dirty="0"/>
          </a:p>
          <a:p>
            <a:pPr marL="285750" indent="-285750">
              <a:buFontTx/>
              <a:buChar char="-"/>
            </a:pPr>
            <a:endParaRPr lang="en-US" sz="16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127C0-B48F-4383-95C5-B533C389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77" y="1869201"/>
            <a:ext cx="3417070" cy="2735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AE1EE6-B4D4-4586-BED6-45E2AC23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46" y="1876666"/>
            <a:ext cx="4605107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1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8D09EF-250A-4346-8727-0BC7A3DCA096}"/>
              </a:ext>
            </a:extLst>
          </p:cNvPr>
          <p:cNvSpPr txBox="1"/>
          <p:nvPr/>
        </p:nvSpPr>
        <p:spPr>
          <a:xfrm>
            <a:off x="838676" y="1890447"/>
            <a:ext cx="3289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vi-VN" sz="1600" dirty="0"/>
              <a:t>kiểm tra và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cầu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kiểu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vi-VN" sz="1600" dirty="0"/>
              <a:t> và giá.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671F9-FA56-4551-B89F-5C0AA0B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19" y="741408"/>
            <a:ext cx="3604184" cy="39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120658-70DE-4612-8F9B-67C046DB086A}"/>
              </a:ext>
            </a:extLst>
          </p:cNvPr>
          <p:cNvSpPr txBox="1"/>
          <p:nvPr/>
        </p:nvSpPr>
        <p:spPr>
          <a:xfrm>
            <a:off x="588671" y="1546394"/>
            <a:ext cx="26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CÁC PHƯƠNG THỨC GHI – ĐỌC THÔNG TIN</a:t>
            </a:r>
          </a:p>
        </p:txBody>
      </p:sp>
      <p:pic>
        <p:nvPicPr>
          <p:cNvPr id="6" name="Picture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6FDBA121-5380-49EE-9180-A2678CEC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079" y="1236153"/>
            <a:ext cx="4951619" cy="344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85849-CB1B-41E2-B15F-E98C4E3AC84C}"/>
              </a:ext>
            </a:extLst>
          </p:cNvPr>
          <p:cNvSpPr txBox="1"/>
          <p:nvPr/>
        </p:nvSpPr>
        <p:spPr>
          <a:xfrm>
            <a:off x="588671" y="2571779"/>
            <a:ext cx="268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tệp</a:t>
            </a:r>
            <a:r>
              <a:rPr lang="en-US" sz="1600" dirty="0"/>
              <a:t> tin</a:t>
            </a:r>
            <a:r>
              <a:rPr lang="en-US" sz="1600" dirty="0" smtClean="0"/>
              <a:t>.</a:t>
            </a:r>
            <a:endParaRPr lang="vi-VN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kích</a:t>
            </a:r>
            <a:r>
              <a:rPr lang="en-US" sz="1600" dirty="0"/>
              <a:t> </a:t>
            </a:r>
            <a:r>
              <a:rPr lang="en-US" sz="1600" dirty="0" err="1"/>
              <a:t>thước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, 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tệp</a:t>
            </a:r>
            <a:r>
              <a:rPr lang="vi-VN" sz="1600" dirty="0"/>
              <a:t> nhị phân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810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7"/>
          <p:cNvSpPr txBox="1"/>
          <p:nvPr/>
        </p:nvSpPr>
        <p:spPr>
          <a:xfrm flipH="1">
            <a:off x="1126197" y="667552"/>
            <a:ext cx="3301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thongtin 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5" name="Google Shape;2585;p57"/>
          <p:cNvSpPr txBox="1"/>
          <p:nvPr/>
        </p:nvSpPr>
        <p:spPr>
          <a:xfrm flipH="1">
            <a:off x="257155" y="573457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Class 1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6" name="Google Shape;2586;p57"/>
          <p:cNvSpPr txBox="1"/>
          <p:nvPr/>
        </p:nvSpPr>
        <p:spPr>
          <a:xfrm flipH="1">
            <a:off x="2022450" y="5954501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hoatdong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57"/>
          <p:cNvSpPr txBox="1"/>
          <p:nvPr/>
        </p:nvSpPr>
        <p:spPr>
          <a:xfrm flipH="1">
            <a:off x="2301400" y="5990883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2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8" name="Google Shape;2588;p57"/>
          <p:cNvSpPr txBox="1"/>
          <p:nvPr/>
        </p:nvSpPr>
        <p:spPr>
          <a:xfrm flipH="1">
            <a:off x="4322550" y="590733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Quanly_kho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9" name="Google Shape;2589;p57"/>
          <p:cNvSpPr txBox="1"/>
          <p:nvPr/>
        </p:nvSpPr>
        <p:spPr>
          <a:xfrm flipH="1">
            <a:off x="4175550" y="6014834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lass 3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0" name="Google Shape;2590;p57"/>
          <p:cNvSpPr txBox="1"/>
          <p:nvPr/>
        </p:nvSpPr>
        <p:spPr>
          <a:xfrm flipH="1">
            <a:off x="6123898" y="5661235"/>
            <a:ext cx="241685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/ check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57"/>
          <p:cNvSpPr txBox="1"/>
          <p:nvPr/>
        </p:nvSpPr>
        <p:spPr>
          <a:xfrm flipH="1">
            <a:off x="5976750" y="56612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</a:t>
            </a:r>
            <a:endParaRPr sz="1800" u="sng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2" name="Google Shape;2592;p57"/>
          <p:cNvSpPr/>
          <p:nvPr/>
        </p:nvSpPr>
        <p:spPr>
          <a:xfrm>
            <a:off x="544676" y="741408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7"/>
          <p:cNvSpPr/>
          <p:nvPr/>
        </p:nvSpPr>
        <p:spPr>
          <a:xfrm>
            <a:off x="12440739" y="2894926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7"/>
          <p:cNvSpPr/>
          <p:nvPr/>
        </p:nvSpPr>
        <p:spPr>
          <a:xfrm>
            <a:off x="5325600" y="5990883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5" name="Google Shape;2595;p57"/>
          <p:cNvSpPr/>
          <p:nvPr/>
        </p:nvSpPr>
        <p:spPr>
          <a:xfrm>
            <a:off x="10241914" y="2804276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57"/>
          <p:cNvCxnSpPr>
            <a:cxnSpLocks/>
          </p:cNvCxnSpPr>
          <p:nvPr/>
        </p:nvCxnSpPr>
        <p:spPr>
          <a:xfrm>
            <a:off x="10959857" y="33032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57"/>
          <p:cNvCxnSpPr>
            <a:cxnSpLocks/>
          </p:cNvCxnSpPr>
          <p:nvPr/>
        </p:nvCxnSpPr>
        <p:spPr>
          <a:xfrm>
            <a:off x="11264103" y="3074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8" name="Google Shape;2598;p57"/>
          <p:cNvCxnSpPr>
            <a:cxnSpLocks/>
          </p:cNvCxnSpPr>
          <p:nvPr/>
        </p:nvCxnSpPr>
        <p:spPr>
          <a:xfrm>
            <a:off x="9839907" y="2954831"/>
            <a:ext cx="4622314" cy="236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57"/>
          <p:cNvCxnSpPr>
            <a:cxnSpLocks/>
          </p:cNvCxnSpPr>
          <p:nvPr/>
        </p:nvCxnSpPr>
        <p:spPr>
          <a:xfrm flipV="1">
            <a:off x="1933441" y="5873031"/>
            <a:ext cx="3250" cy="82370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57"/>
          <p:cNvCxnSpPr>
            <a:cxnSpLocks/>
          </p:cNvCxnSpPr>
          <p:nvPr/>
        </p:nvCxnSpPr>
        <p:spPr>
          <a:xfrm>
            <a:off x="3524150" y="6137883"/>
            <a:ext cx="0" cy="38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1" name="Google Shape;2601;p57"/>
          <p:cNvCxnSpPr>
            <a:cxnSpLocks/>
          </p:cNvCxnSpPr>
          <p:nvPr/>
        </p:nvCxnSpPr>
        <p:spPr>
          <a:xfrm flipH="1" flipV="1">
            <a:off x="5211364" y="5507654"/>
            <a:ext cx="17207" cy="2373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57"/>
          <p:cNvCxnSpPr>
            <a:cxnSpLocks/>
            <a:endCxn id="2590" idx="0"/>
          </p:cNvCxnSpPr>
          <p:nvPr/>
        </p:nvCxnSpPr>
        <p:spPr>
          <a:xfrm>
            <a:off x="7273925" y="5355771"/>
            <a:ext cx="58399" cy="30546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8976;p76">
            <a:extLst>
              <a:ext uri="{FF2B5EF4-FFF2-40B4-BE49-F238E27FC236}">
                <a16:creationId xmlns:a16="http://schemas.microsoft.com/office/drawing/2014/main" id="{CFE7E0F7-AE02-46B8-B2D2-FD9E49231776}"/>
              </a:ext>
            </a:extLst>
          </p:cNvPr>
          <p:cNvGrpSpPr/>
          <p:nvPr/>
        </p:nvGrpSpPr>
        <p:grpSpPr>
          <a:xfrm>
            <a:off x="10063266" y="3771159"/>
            <a:ext cx="357296" cy="335548"/>
            <a:chOff x="4655076" y="3665112"/>
            <a:chExt cx="385276" cy="385302"/>
          </a:xfrm>
        </p:grpSpPr>
        <p:sp>
          <p:nvSpPr>
            <p:cNvPr id="34" name="Google Shape;8977;p76">
              <a:extLst>
                <a:ext uri="{FF2B5EF4-FFF2-40B4-BE49-F238E27FC236}">
                  <a16:creationId xmlns:a16="http://schemas.microsoft.com/office/drawing/2014/main" id="{06DA3690-83E1-428A-800B-FBBC3756F0D0}"/>
                </a:ext>
              </a:extLst>
            </p:cNvPr>
            <p:cNvSpPr/>
            <p:nvPr/>
          </p:nvSpPr>
          <p:spPr>
            <a:xfrm>
              <a:off x="4660734" y="3670875"/>
              <a:ext cx="373881" cy="373881"/>
            </a:xfrm>
            <a:custGeom>
              <a:avLst/>
              <a:gdLst/>
              <a:ahLst/>
              <a:cxnLst/>
              <a:rect l="l" t="t" r="r" b="b"/>
              <a:pathLst>
                <a:path w="14273" h="14273" extrusionOk="0">
                  <a:moveTo>
                    <a:pt x="2416" y="0"/>
                  </a:moveTo>
                  <a:cubicBezTo>
                    <a:pt x="1083" y="0"/>
                    <a:pt x="0" y="1080"/>
                    <a:pt x="0" y="2416"/>
                  </a:cubicBezTo>
                  <a:lnTo>
                    <a:pt x="0" y="11857"/>
                  </a:lnTo>
                  <a:cubicBezTo>
                    <a:pt x="0" y="13190"/>
                    <a:pt x="1083" y="14273"/>
                    <a:pt x="2416" y="14273"/>
                  </a:cubicBezTo>
                  <a:lnTo>
                    <a:pt x="11857" y="14273"/>
                  </a:lnTo>
                  <a:cubicBezTo>
                    <a:pt x="13193" y="14273"/>
                    <a:pt x="14273" y="13190"/>
                    <a:pt x="14273" y="11857"/>
                  </a:cubicBezTo>
                  <a:lnTo>
                    <a:pt x="14273" y="2416"/>
                  </a:lnTo>
                  <a:cubicBezTo>
                    <a:pt x="14273" y="1080"/>
                    <a:pt x="13193" y="0"/>
                    <a:pt x="11857" y="0"/>
                  </a:cubicBez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8;p76">
              <a:extLst>
                <a:ext uri="{FF2B5EF4-FFF2-40B4-BE49-F238E27FC236}">
                  <a16:creationId xmlns:a16="http://schemas.microsoft.com/office/drawing/2014/main" id="{B100D5CD-5BF8-49E5-9FB6-7DBEFFE172C9}"/>
                </a:ext>
              </a:extLst>
            </p:cNvPr>
            <p:cNvSpPr/>
            <p:nvPr/>
          </p:nvSpPr>
          <p:spPr>
            <a:xfrm>
              <a:off x="4676792" y="3686854"/>
              <a:ext cx="341845" cy="341845"/>
            </a:xfrm>
            <a:custGeom>
              <a:avLst/>
              <a:gdLst/>
              <a:ahLst/>
              <a:cxnLst/>
              <a:rect l="l" t="t" r="r" b="b"/>
              <a:pathLst>
                <a:path w="13050" h="13050" extrusionOk="0">
                  <a:moveTo>
                    <a:pt x="1803" y="0"/>
                  </a:moveTo>
                  <a:cubicBezTo>
                    <a:pt x="809" y="4"/>
                    <a:pt x="0" y="809"/>
                    <a:pt x="0" y="1806"/>
                  </a:cubicBezTo>
                  <a:lnTo>
                    <a:pt x="0" y="11247"/>
                  </a:lnTo>
                  <a:cubicBezTo>
                    <a:pt x="0" y="12241"/>
                    <a:pt x="809" y="13049"/>
                    <a:pt x="1803" y="13049"/>
                  </a:cubicBezTo>
                  <a:lnTo>
                    <a:pt x="11244" y="13049"/>
                  </a:lnTo>
                  <a:cubicBezTo>
                    <a:pt x="12241" y="13049"/>
                    <a:pt x="13046" y="12241"/>
                    <a:pt x="13050" y="11247"/>
                  </a:cubicBezTo>
                  <a:lnTo>
                    <a:pt x="13050" y="1806"/>
                  </a:lnTo>
                  <a:cubicBezTo>
                    <a:pt x="13046" y="809"/>
                    <a:pt x="12241" y="4"/>
                    <a:pt x="11244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9;p76">
              <a:extLst>
                <a:ext uri="{FF2B5EF4-FFF2-40B4-BE49-F238E27FC236}">
                  <a16:creationId xmlns:a16="http://schemas.microsoft.com/office/drawing/2014/main" id="{83A75F81-2B55-421F-A987-71219000271B}"/>
                </a:ext>
              </a:extLst>
            </p:cNvPr>
            <p:cNvSpPr/>
            <p:nvPr/>
          </p:nvSpPr>
          <p:spPr>
            <a:xfrm>
              <a:off x="4800930" y="3731281"/>
              <a:ext cx="93018" cy="89482"/>
            </a:xfrm>
            <a:custGeom>
              <a:avLst/>
              <a:gdLst/>
              <a:ahLst/>
              <a:cxnLst/>
              <a:rect l="l" t="t" r="r" b="b"/>
              <a:pathLst>
                <a:path w="3551" h="3416" extrusionOk="0">
                  <a:moveTo>
                    <a:pt x="1841" y="1"/>
                  </a:moveTo>
                  <a:cubicBezTo>
                    <a:pt x="1152" y="1"/>
                    <a:pt x="528" y="415"/>
                    <a:pt x="265" y="1056"/>
                  </a:cubicBezTo>
                  <a:cubicBezTo>
                    <a:pt x="1" y="1693"/>
                    <a:pt x="148" y="2427"/>
                    <a:pt x="635" y="2913"/>
                  </a:cubicBezTo>
                  <a:cubicBezTo>
                    <a:pt x="962" y="3241"/>
                    <a:pt x="1398" y="3415"/>
                    <a:pt x="1841" y="3415"/>
                  </a:cubicBezTo>
                  <a:cubicBezTo>
                    <a:pt x="2062" y="3415"/>
                    <a:pt x="2284" y="3372"/>
                    <a:pt x="2495" y="3283"/>
                  </a:cubicBezTo>
                  <a:cubicBezTo>
                    <a:pt x="3133" y="3020"/>
                    <a:pt x="3551" y="2399"/>
                    <a:pt x="3551" y="1707"/>
                  </a:cubicBezTo>
                  <a:cubicBezTo>
                    <a:pt x="3551" y="765"/>
                    <a:pt x="2783" y="1"/>
                    <a:pt x="1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0;p76">
              <a:extLst>
                <a:ext uri="{FF2B5EF4-FFF2-40B4-BE49-F238E27FC236}">
                  <a16:creationId xmlns:a16="http://schemas.microsoft.com/office/drawing/2014/main" id="{469F2BF7-D8FB-4D91-B943-946F29942EB2}"/>
                </a:ext>
              </a:extLst>
            </p:cNvPr>
            <p:cNvSpPr/>
            <p:nvPr/>
          </p:nvSpPr>
          <p:spPr>
            <a:xfrm>
              <a:off x="4775625" y="3845020"/>
              <a:ext cx="144177" cy="139253"/>
            </a:xfrm>
            <a:custGeom>
              <a:avLst/>
              <a:gdLst/>
              <a:ahLst/>
              <a:cxnLst/>
              <a:rect l="l" t="t" r="r" b="b"/>
              <a:pathLst>
                <a:path w="5504" h="5316" extrusionOk="0">
                  <a:moveTo>
                    <a:pt x="405" y="0"/>
                  </a:moveTo>
                  <a:cubicBezTo>
                    <a:pt x="182" y="0"/>
                    <a:pt x="0" y="182"/>
                    <a:pt x="0" y="408"/>
                  </a:cubicBezTo>
                  <a:lnTo>
                    <a:pt x="0" y="963"/>
                  </a:lnTo>
                  <a:cubicBezTo>
                    <a:pt x="0" y="1186"/>
                    <a:pt x="182" y="1368"/>
                    <a:pt x="405" y="1368"/>
                  </a:cubicBezTo>
                  <a:lnTo>
                    <a:pt x="771" y="1368"/>
                  </a:lnTo>
                  <a:cubicBezTo>
                    <a:pt x="994" y="1368"/>
                    <a:pt x="1176" y="1549"/>
                    <a:pt x="1176" y="1775"/>
                  </a:cubicBezTo>
                  <a:lnTo>
                    <a:pt x="1176" y="3544"/>
                  </a:lnTo>
                  <a:cubicBezTo>
                    <a:pt x="1176" y="3770"/>
                    <a:pt x="994" y="3948"/>
                    <a:pt x="771" y="3951"/>
                  </a:cubicBezTo>
                  <a:lnTo>
                    <a:pt x="518" y="3951"/>
                  </a:lnTo>
                  <a:cubicBezTo>
                    <a:pt x="295" y="3951"/>
                    <a:pt x="113" y="4130"/>
                    <a:pt x="113" y="4356"/>
                  </a:cubicBezTo>
                  <a:lnTo>
                    <a:pt x="113" y="4911"/>
                  </a:lnTo>
                  <a:cubicBezTo>
                    <a:pt x="113" y="5134"/>
                    <a:pt x="295" y="5315"/>
                    <a:pt x="518" y="5315"/>
                  </a:cubicBezTo>
                  <a:lnTo>
                    <a:pt x="5099" y="5315"/>
                  </a:lnTo>
                  <a:cubicBezTo>
                    <a:pt x="5322" y="5315"/>
                    <a:pt x="5504" y="5134"/>
                    <a:pt x="5504" y="4911"/>
                  </a:cubicBezTo>
                  <a:lnTo>
                    <a:pt x="5504" y="4356"/>
                  </a:lnTo>
                  <a:cubicBezTo>
                    <a:pt x="5504" y="4132"/>
                    <a:pt x="5325" y="3951"/>
                    <a:pt x="5106" y="3951"/>
                  </a:cubicBezTo>
                  <a:cubicBezTo>
                    <a:pt x="5104" y="3951"/>
                    <a:pt x="5101" y="3951"/>
                    <a:pt x="5099" y="3951"/>
                  </a:cubicBezTo>
                  <a:lnTo>
                    <a:pt x="4846" y="3948"/>
                  </a:lnTo>
                  <a:cubicBezTo>
                    <a:pt x="4623" y="3948"/>
                    <a:pt x="4441" y="3766"/>
                    <a:pt x="4441" y="3544"/>
                  </a:cubicBezTo>
                  <a:lnTo>
                    <a:pt x="4441" y="408"/>
                  </a:lnTo>
                  <a:cubicBezTo>
                    <a:pt x="4441" y="182"/>
                    <a:pt x="4260" y="4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1;p76">
              <a:extLst>
                <a:ext uri="{FF2B5EF4-FFF2-40B4-BE49-F238E27FC236}">
                  <a16:creationId xmlns:a16="http://schemas.microsoft.com/office/drawing/2014/main" id="{E4903F30-4CD6-48B4-BFE1-A854F3F9942A}"/>
                </a:ext>
              </a:extLst>
            </p:cNvPr>
            <p:cNvSpPr/>
            <p:nvPr/>
          </p:nvSpPr>
          <p:spPr>
            <a:xfrm>
              <a:off x="4655076" y="3665112"/>
              <a:ext cx="385276" cy="385302"/>
            </a:xfrm>
            <a:custGeom>
              <a:avLst/>
              <a:gdLst/>
              <a:ahLst/>
              <a:cxnLst/>
              <a:rect l="l" t="t" r="r" b="b"/>
              <a:pathLst>
                <a:path w="14708" h="14709" extrusionOk="0">
                  <a:moveTo>
                    <a:pt x="2632" y="1"/>
                  </a:moveTo>
                  <a:cubicBezTo>
                    <a:pt x="1179" y="1"/>
                    <a:pt x="0" y="1180"/>
                    <a:pt x="0" y="2636"/>
                  </a:cubicBezTo>
                  <a:lnTo>
                    <a:pt x="0" y="12077"/>
                  </a:lnTo>
                  <a:cubicBezTo>
                    <a:pt x="0" y="13530"/>
                    <a:pt x="1179" y="14709"/>
                    <a:pt x="2632" y="14709"/>
                  </a:cubicBezTo>
                  <a:lnTo>
                    <a:pt x="12073" y="14709"/>
                  </a:lnTo>
                  <a:cubicBezTo>
                    <a:pt x="13529" y="14709"/>
                    <a:pt x="14704" y="13530"/>
                    <a:pt x="14708" y="12077"/>
                  </a:cubicBezTo>
                  <a:lnTo>
                    <a:pt x="14708" y="2636"/>
                  </a:lnTo>
                  <a:cubicBezTo>
                    <a:pt x="14704" y="1180"/>
                    <a:pt x="13529" y="1"/>
                    <a:pt x="12073" y="1"/>
                  </a:cubicBezTo>
                  <a:lnTo>
                    <a:pt x="10616" y="1"/>
                  </a:lnTo>
                  <a:cubicBezTo>
                    <a:pt x="10325" y="1"/>
                    <a:pt x="10325" y="440"/>
                    <a:pt x="10616" y="440"/>
                  </a:cubicBezTo>
                  <a:lnTo>
                    <a:pt x="12073" y="440"/>
                  </a:lnTo>
                  <a:cubicBezTo>
                    <a:pt x="13286" y="440"/>
                    <a:pt x="14269" y="1423"/>
                    <a:pt x="14269" y="2636"/>
                  </a:cubicBezTo>
                  <a:lnTo>
                    <a:pt x="14269" y="12077"/>
                  </a:lnTo>
                  <a:cubicBezTo>
                    <a:pt x="14269" y="13290"/>
                    <a:pt x="13286" y="14270"/>
                    <a:pt x="12073" y="14274"/>
                  </a:cubicBezTo>
                  <a:lnTo>
                    <a:pt x="2632" y="14274"/>
                  </a:lnTo>
                  <a:cubicBezTo>
                    <a:pt x="1419" y="14270"/>
                    <a:pt x="439" y="13290"/>
                    <a:pt x="435" y="12077"/>
                  </a:cubicBezTo>
                  <a:lnTo>
                    <a:pt x="435" y="2636"/>
                  </a:lnTo>
                  <a:cubicBezTo>
                    <a:pt x="439" y="1423"/>
                    <a:pt x="1419" y="440"/>
                    <a:pt x="2632" y="440"/>
                  </a:cubicBezTo>
                  <a:lnTo>
                    <a:pt x="9742" y="440"/>
                  </a:lnTo>
                  <a:cubicBezTo>
                    <a:pt x="9862" y="436"/>
                    <a:pt x="9962" y="340"/>
                    <a:pt x="9962" y="220"/>
                  </a:cubicBezTo>
                  <a:cubicBezTo>
                    <a:pt x="9962" y="100"/>
                    <a:pt x="9862" y="1"/>
                    <a:pt x="9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82;p76">
              <a:extLst>
                <a:ext uri="{FF2B5EF4-FFF2-40B4-BE49-F238E27FC236}">
                  <a16:creationId xmlns:a16="http://schemas.microsoft.com/office/drawing/2014/main" id="{7E8DF139-AFAF-421F-95BE-E9AFD0915858}"/>
                </a:ext>
              </a:extLst>
            </p:cNvPr>
            <p:cNvSpPr/>
            <p:nvPr/>
          </p:nvSpPr>
          <p:spPr>
            <a:xfrm>
              <a:off x="4798677" y="3725466"/>
              <a:ext cx="105068" cy="100982"/>
            </a:xfrm>
            <a:custGeom>
              <a:avLst/>
              <a:gdLst/>
              <a:ahLst/>
              <a:cxnLst/>
              <a:rect l="l" t="t" r="r" b="b"/>
              <a:pathLst>
                <a:path w="4011" h="3855" extrusionOk="0">
                  <a:moveTo>
                    <a:pt x="1927" y="442"/>
                  </a:moveTo>
                  <a:cubicBezTo>
                    <a:pt x="2530" y="442"/>
                    <a:pt x="3071" y="805"/>
                    <a:pt x="3304" y="1360"/>
                  </a:cubicBezTo>
                  <a:cubicBezTo>
                    <a:pt x="3534" y="1915"/>
                    <a:pt x="3407" y="2556"/>
                    <a:pt x="2982" y="2981"/>
                  </a:cubicBezTo>
                  <a:cubicBezTo>
                    <a:pt x="2696" y="3268"/>
                    <a:pt x="2314" y="3419"/>
                    <a:pt x="1926" y="3419"/>
                  </a:cubicBezTo>
                  <a:cubicBezTo>
                    <a:pt x="1734" y="3419"/>
                    <a:pt x="1541" y="3383"/>
                    <a:pt x="1358" y="3307"/>
                  </a:cubicBezTo>
                  <a:cubicBezTo>
                    <a:pt x="803" y="3074"/>
                    <a:pt x="440" y="2532"/>
                    <a:pt x="440" y="1929"/>
                  </a:cubicBezTo>
                  <a:cubicBezTo>
                    <a:pt x="440" y="1107"/>
                    <a:pt x="1108" y="442"/>
                    <a:pt x="1927" y="442"/>
                  </a:cubicBezTo>
                  <a:close/>
                  <a:moveTo>
                    <a:pt x="1930" y="0"/>
                  </a:moveTo>
                  <a:cubicBezTo>
                    <a:pt x="1682" y="0"/>
                    <a:pt x="1432" y="48"/>
                    <a:pt x="1194" y="147"/>
                  </a:cubicBezTo>
                  <a:cubicBezTo>
                    <a:pt x="474" y="445"/>
                    <a:pt x="4" y="1148"/>
                    <a:pt x="4" y="1929"/>
                  </a:cubicBezTo>
                  <a:cubicBezTo>
                    <a:pt x="1" y="2991"/>
                    <a:pt x="865" y="3855"/>
                    <a:pt x="1927" y="3855"/>
                  </a:cubicBezTo>
                  <a:cubicBezTo>
                    <a:pt x="2708" y="3855"/>
                    <a:pt x="3411" y="3385"/>
                    <a:pt x="3709" y="2666"/>
                  </a:cubicBezTo>
                  <a:cubicBezTo>
                    <a:pt x="4010" y="1946"/>
                    <a:pt x="3846" y="1117"/>
                    <a:pt x="3294" y="565"/>
                  </a:cubicBezTo>
                  <a:cubicBezTo>
                    <a:pt x="2925" y="196"/>
                    <a:pt x="2432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83;p76">
              <a:extLst>
                <a:ext uri="{FF2B5EF4-FFF2-40B4-BE49-F238E27FC236}">
                  <a16:creationId xmlns:a16="http://schemas.microsoft.com/office/drawing/2014/main" id="{C1B9107D-2296-48E2-8AA2-8CF02CD6127B}"/>
                </a:ext>
              </a:extLst>
            </p:cNvPr>
            <p:cNvSpPr/>
            <p:nvPr/>
          </p:nvSpPr>
          <p:spPr>
            <a:xfrm>
              <a:off x="4769862" y="3839257"/>
              <a:ext cx="155703" cy="150752"/>
            </a:xfrm>
            <a:custGeom>
              <a:avLst/>
              <a:gdLst/>
              <a:ahLst/>
              <a:cxnLst/>
              <a:rect l="l" t="t" r="r" b="b"/>
              <a:pathLst>
                <a:path w="5944" h="5755" extrusionOk="0">
                  <a:moveTo>
                    <a:pt x="625" y="1"/>
                  </a:moveTo>
                  <a:cubicBezTo>
                    <a:pt x="279" y="1"/>
                    <a:pt x="1" y="282"/>
                    <a:pt x="1" y="625"/>
                  </a:cubicBezTo>
                  <a:lnTo>
                    <a:pt x="1" y="1183"/>
                  </a:lnTo>
                  <a:cubicBezTo>
                    <a:pt x="1" y="1526"/>
                    <a:pt x="279" y="1803"/>
                    <a:pt x="625" y="1807"/>
                  </a:cubicBezTo>
                  <a:lnTo>
                    <a:pt x="991" y="1807"/>
                  </a:lnTo>
                  <a:cubicBezTo>
                    <a:pt x="1094" y="1807"/>
                    <a:pt x="1176" y="1889"/>
                    <a:pt x="1176" y="1992"/>
                  </a:cubicBezTo>
                  <a:lnTo>
                    <a:pt x="1176" y="3764"/>
                  </a:lnTo>
                  <a:cubicBezTo>
                    <a:pt x="1176" y="3866"/>
                    <a:pt x="1094" y="3949"/>
                    <a:pt x="991" y="3949"/>
                  </a:cubicBezTo>
                  <a:lnTo>
                    <a:pt x="738" y="3949"/>
                  </a:lnTo>
                  <a:cubicBezTo>
                    <a:pt x="395" y="3949"/>
                    <a:pt x="114" y="4230"/>
                    <a:pt x="114" y="4572"/>
                  </a:cubicBezTo>
                  <a:lnTo>
                    <a:pt x="114" y="5131"/>
                  </a:lnTo>
                  <a:cubicBezTo>
                    <a:pt x="114" y="5474"/>
                    <a:pt x="395" y="5755"/>
                    <a:pt x="738" y="5755"/>
                  </a:cubicBezTo>
                  <a:lnTo>
                    <a:pt x="5319" y="5755"/>
                  </a:lnTo>
                  <a:cubicBezTo>
                    <a:pt x="5662" y="5755"/>
                    <a:pt x="5940" y="5474"/>
                    <a:pt x="5943" y="5131"/>
                  </a:cubicBezTo>
                  <a:lnTo>
                    <a:pt x="5943" y="4572"/>
                  </a:lnTo>
                  <a:cubicBezTo>
                    <a:pt x="5940" y="4230"/>
                    <a:pt x="5662" y="3949"/>
                    <a:pt x="5319" y="3949"/>
                  </a:cubicBezTo>
                  <a:lnTo>
                    <a:pt x="5066" y="3949"/>
                  </a:lnTo>
                  <a:lnTo>
                    <a:pt x="5066" y="3952"/>
                  </a:lnTo>
                  <a:cubicBezTo>
                    <a:pt x="4963" y="3952"/>
                    <a:pt x="4877" y="3866"/>
                    <a:pt x="4877" y="3764"/>
                  </a:cubicBezTo>
                  <a:lnTo>
                    <a:pt x="4877" y="628"/>
                  </a:lnTo>
                  <a:cubicBezTo>
                    <a:pt x="4877" y="282"/>
                    <a:pt x="4600" y="4"/>
                    <a:pt x="4254" y="4"/>
                  </a:cubicBezTo>
                  <a:lnTo>
                    <a:pt x="1910" y="4"/>
                  </a:lnTo>
                  <a:cubicBezTo>
                    <a:pt x="1618" y="4"/>
                    <a:pt x="1618" y="440"/>
                    <a:pt x="1910" y="440"/>
                  </a:cubicBezTo>
                  <a:lnTo>
                    <a:pt x="4254" y="440"/>
                  </a:lnTo>
                  <a:cubicBezTo>
                    <a:pt x="4356" y="440"/>
                    <a:pt x="4442" y="525"/>
                    <a:pt x="4442" y="628"/>
                  </a:cubicBezTo>
                  <a:lnTo>
                    <a:pt x="4442" y="3764"/>
                  </a:lnTo>
                  <a:cubicBezTo>
                    <a:pt x="4442" y="4110"/>
                    <a:pt x="4720" y="4387"/>
                    <a:pt x="5066" y="4387"/>
                  </a:cubicBezTo>
                  <a:lnTo>
                    <a:pt x="5319" y="4387"/>
                  </a:lnTo>
                  <a:cubicBezTo>
                    <a:pt x="5422" y="4387"/>
                    <a:pt x="5504" y="4473"/>
                    <a:pt x="5504" y="4576"/>
                  </a:cubicBezTo>
                  <a:lnTo>
                    <a:pt x="5504" y="5131"/>
                  </a:lnTo>
                  <a:cubicBezTo>
                    <a:pt x="5504" y="5234"/>
                    <a:pt x="5422" y="5319"/>
                    <a:pt x="5319" y="5319"/>
                  </a:cubicBezTo>
                  <a:lnTo>
                    <a:pt x="738" y="5319"/>
                  </a:lnTo>
                  <a:cubicBezTo>
                    <a:pt x="635" y="5319"/>
                    <a:pt x="553" y="5234"/>
                    <a:pt x="553" y="5131"/>
                  </a:cubicBezTo>
                  <a:lnTo>
                    <a:pt x="553" y="4576"/>
                  </a:lnTo>
                  <a:cubicBezTo>
                    <a:pt x="553" y="4473"/>
                    <a:pt x="635" y="4387"/>
                    <a:pt x="738" y="4387"/>
                  </a:cubicBezTo>
                  <a:lnTo>
                    <a:pt x="991" y="4387"/>
                  </a:lnTo>
                  <a:cubicBezTo>
                    <a:pt x="1334" y="4387"/>
                    <a:pt x="1615" y="4110"/>
                    <a:pt x="1615" y="3764"/>
                  </a:cubicBezTo>
                  <a:lnTo>
                    <a:pt x="1615" y="1992"/>
                  </a:lnTo>
                  <a:cubicBezTo>
                    <a:pt x="1615" y="1649"/>
                    <a:pt x="1334" y="1368"/>
                    <a:pt x="991" y="1368"/>
                  </a:cubicBezTo>
                  <a:lnTo>
                    <a:pt x="625" y="1368"/>
                  </a:lnTo>
                  <a:cubicBezTo>
                    <a:pt x="522" y="1368"/>
                    <a:pt x="436" y="1286"/>
                    <a:pt x="436" y="1183"/>
                  </a:cubicBezTo>
                  <a:lnTo>
                    <a:pt x="436" y="625"/>
                  </a:lnTo>
                  <a:cubicBezTo>
                    <a:pt x="436" y="522"/>
                    <a:pt x="522" y="440"/>
                    <a:pt x="625" y="440"/>
                  </a:cubicBezTo>
                  <a:lnTo>
                    <a:pt x="1036" y="440"/>
                  </a:lnTo>
                  <a:cubicBezTo>
                    <a:pt x="1156" y="440"/>
                    <a:pt x="1252" y="340"/>
                    <a:pt x="1252" y="220"/>
                  </a:cubicBezTo>
                  <a:cubicBezTo>
                    <a:pt x="1252" y="100"/>
                    <a:pt x="1156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120658-70DE-4612-8F9B-67C046DB086A}"/>
              </a:ext>
            </a:extLst>
          </p:cNvPr>
          <p:cNvSpPr txBox="1"/>
          <p:nvPr/>
        </p:nvSpPr>
        <p:spPr>
          <a:xfrm>
            <a:off x="588671" y="1546394"/>
            <a:ext cx="26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CÁC PHƯƠNG THỨC GHI – ĐỌC THÔNG TIN</a:t>
            </a: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A19C9BA-E1FB-4CC5-B2E7-FBF7DD16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65" y="1165034"/>
            <a:ext cx="5051819" cy="3572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F418B-C8C9-4E05-87C0-F4A0405CA150}"/>
              </a:ext>
            </a:extLst>
          </p:cNvPr>
          <p:cNvSpPr txBox="1"/>
          <p:nvPr/>
        </p:nvSpPr>
        <p:spPr>
          <a:xfrm>
            <a:off x="544676" y="2728969"/>
            <a:ext cx="2478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tệp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(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smtClean="0"/>
              <a:t>)</a:t>
            </a:r>
            <a:r>
              <a:rPr lang="vi-VN" sz="1800" dirty="0" smtClean="0"/>
              <a:t>.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9466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CBD28B-6290-4F11-85E2-E1EEAD4D4ADB}">
  <we:reference id="4b785c87-866c-4bad-85d8-5d1ae467ac9a" version="3.5.1.0" store="EXCatalog" storeType="EXCatalog"/>
  <we:alternateReferences>
    <we:reference id="WA104381909" version="3.5.1.0" store="vi-V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1737</Words>
  <Application>Microsoft Office PowerPoint</Application>
  <PresentationFormat>On-screen Show (16:9)</PresentationFormat>
  <Paragraphs>489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Bebas Neue</vt:lpstr>
      <vt:lpstr>Montserrat</vt:lpstr>
      <vt:lpstr>PT Sans</vt:lpstr>
      <vt:lpstr>Wingdings</vt:lpstr>
      <vt:lpstr>Times New Roman</vt:lpstr>
      <vt:lpstr>Open Sans</vt:lpstr>
      <vt:lpstr>Courier New</vt:lpstr>
      <vt:lpstr>DM Sans</vt:lpstr>
      <vt:lpstr>Inter</vt:lpstr>
      <vt:lpstr>Computer Workshop for Beginners by Slidesgo</vt:lpstr>
      <vt:lpstr> QUẢN LÝ KHO HÀNG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Hàm menu: Sẽ gọi các hàm có trong class để cho người dùng lựa chọn.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 up</vt:lpstr>
      <vt:lpstr>Sign in </vt:lpstr>
      <vt:lpstr>Sign in </vt:lpstr>
      <vt:lpstr>Main Lựa chọn đăng kí/ đăng nhập tài khoản để vào menu.  </vt:lpstr>
      <vt:lpstr>PowerPoint Presentation</vt:lpstr>
      <vt:lpstr>PowerPoint Presentation</vt:lpstr>
      <vt:lpstr>PowerPoint Presentation</vt:lpstr>
      <vt:lpstr>01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HÀNG HÓA</dc:title>
  <dc:creator>Admin</dc:creator>
  <cp:lastModifiedBy>Lê Thanh Trà</cp:lastModifiedBy>
  <cp:revision>165</cp:revision>
  <dcterms:modified xsi:type="dcterms:W3CDTF">2023-06-04T12:59:48Z</dcterms:modified>
</cp:coreProperties>
</file>